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1" r:id="rId1"/>
    <p:sldMasterId id="2147483686" r:id="rId2"/>
  </p:sldMasterIdLst>
  <p:sldIdLst>
    <p:sldId id="256" r:id="rId3"/>
    <p:sldId id="257" r:id="rId4"/>
    <p:sldId id="258" r:id="rId5"/>
    <p:sldId id="271" r:id="rId6"/>
    <p:sldId id="274" r:id="rId7"/>
    <p:sldId id="276" r:id="rId8"/>
    <p:sldId id="275" r:id="rId9"/>
    <p:sldId id="272" r:id="rId10"/>
    <p:sldId id="277" r:id="rId11"/>
    <p:sldId id="280" r:id="rId12"/>
    <p:sldId id="278" r:id="rId13"/>
    <p:sldId id="279" r:id="rId14"/>
    <p:sldId id="282" r:id="rId15"/>
    <p:sldId id="281" r:id="rId16"/>
    <p:sldId id="283" r:id="rId17"/>
    <p:sldId id="270" r:id="rId18"/>
  </p:sldIdLst>
  <p:sldSz cx="12192000" cy="68580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AF508E-3C6C-9BD2-77A9-F050019D4FA7}" v="82" dt="2021-11-16T04:39:02.0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4660"/>
  </p:normalViewPr>
  <p:slideViewPr>
    <p:cSldViewPr snapToGrid="0">
      <p:cViewPr varScale="1">
        <p:scale>
          <a:sx n="82" d="100"/>
          <a:sy n="82" d="100"/>
        </p:scale>
        <p:origin x="71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2.jp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76"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7"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7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1"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2"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84"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5"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6"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7"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8"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89"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pPr>
              <a:lnSpc>
                <a:spcPct val="100000"/>
              </a:lnSpc>
            </a:pPr>
            <a:fld id="{E70129D4-92B2-4BAB-957F-11FE77B65119}" type="datetime">
              <a:rPr lang="en-US" sz="900" b="0" strike="noStrike" spc="-1" smtClean="0">
                <a:solidFill>
                  <a:srgbClr val="FFFFFF"/>
                </a:solidFill>
                <a:latin typeface="Calibri"/>
              </a:rPr>
              <a:t>11/16/2021</a:t>
            </a:fld>
            <a:endParaRPr lang="en-US" sz="900" b="0" strike="noStrike" spc="-1">
              <a:latin typeface="Times New Roman"/>
            </a:endParaRPr>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sz="2400" b="0" strike="noStrike" spc="-1">
              <a:latin typeface="Times New Roman"/>
            </a:endParaRPr>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pPr algn="r">
              <a:lnSpc>
                <a:spcPct val="100000"/>
              </a:lnSpc>
            </a:pPr>
            <a:fld id="{655F85F9-45DF-402F-82A4-4CECDFC88BE3}" type="slidenum">
              <a:rPr lang="en-US" sz="1050" b="0" strike="noStrike" spc="-1" smtClean="0">
                <a:solidFill>
                  <a:srgbClr val="FFFFFF"/>
                </a:solidFill>
                <a:latin typeface="Calibri"/>
              </a:rPr>
              <a:t>‹#›</a:t>
            </a:fld>
            <a:endParaRPr lang="en-US" sz="1050" b="0" strike="noStrike" spc="-1">
              <a:latin typeface="Times New Roman"/>
            </a:endParaRPr>
          </a:p>
        </p:txBody>
      </p:sp>
    </p:spTree>
    <p:extLst>
      <p:ext uri="{BB962C8B-B14F-4D97-AF65-F5344CB8AC3E}">
        <p14:creationId xmlns:p14="http://schemas.microsoft.com/office/powerpoint/2010/main" val="1061167684"/>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a:lnSpc>
                <a:spcPct val="100000"/>
              </a:lnSpc>
            </a:pPr>
            <a:fld id="{E70129D4-92B2-4BAB-957F-11FE77B65119}" type="datetime">
              <a:rPr lang="en-US" sz="900" b="0" strike="noStrike" spc="-1" smtClean="0">
                <a:solidFill>
                  <a:srgbClr val="FFFFFF"/>
                </a:solidFill>
                <a:latin typeface="Calibri"/>
              </a:rPr>
              <a:t>11/16/2021</a:t>
            </a:fld>
            <a:endParaRPr lang="en-US" sz="900" b="0" strike="noStrike" spc="-1">
              <a:latin typeface="Times New Roman"/>
            </a:endParaRPr>
          </a:p>
        </p:txBody>
      </p:sp>
      <p:sp>
        <p:nvSpPr>
          <p:cNvPr id="8" name="Footer Placeholder 7"/>
          <p:cNvSpPr>
            <a:spLocks noGrp="1"/>
          </p:cNvSpPr>
          <p:nvPr>
            <p:ph type="ftr" sz="quarter" idx="11"/>
          </p:nvPr>
        </p:nvSpPr>
        <p:spPr/>
        <p:txBody>
          <a:bodyPr/>
          <a:lstStyle/>
          <a:p>
            <a:endParaRPr lang="en-US" sz="2400" b="0" strike="noStrike" spc="-1">
              <a:latin typeface="Times New Roman"/>
            </a:endParaRPr>
          </a:p>
        </p:txBody>
      </p:sp>
      <p:sp>
        <p:nvSpPr>
          <p:cNvPr id="9" name="Slide Number Placeholder 8"/>
          <p:cNvSpPr>
            <a:spLocks noGrp="1"/>
          </p:cNvSpPr>
          <p:nvPr>
            <p:ph type="sldNum" sz="quarter" idx="12"/>
          </p:nvPr>
        </p:nvSpPr>
        <p:spPr/>
        <p:txBody>
          <a:bodyPr/>
          <a:lstStyle/>
          <a:p>
            <a:pPr algn="r">
              <a:lnSpc>
                <a:spcPct val="100000"/>
              </a:lnSpc>
            </a:pPr>
            <a:fld id="{655F85F9-45DF-402F-82A4-4CECDFC88BE3}" type="slidenum">
              <a:rPr lang="en-US" sz="1050" b="0" strike="noStrike" spc="-1" smtClean="0">
                <a:solidFill>
                  <a:srgbClr val="FFFFFF"/>
                </a:solidFill>
                <a:latin typeface="Calibri"/>
              </a:rPr>
              <a:t>‹#›</a:t>
            </a:fld>
            <a:endParaRPr lang="en-US" sz="1050" b="0" strike="noStrike" spc="-1">
              <a:latin typeface="Times New Roman"/>
            </a:endParaRPr>
          </a:p>
        </p:txBody>
      </p:sp>
    </p:spTree>
    <p:extLst>
      <p:ext uri="{BB962C8B-B14F-4D97-AF65-F5344CB8AC3E}">
        <p14:creationId xmlns:p14="http://schemas.microsoft.com/office/powerpoint/2010/main" val="8309392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pPr>
              <a:lnSpc>
                <a:spcPct val="100000"/>
              </a:lnSpc>
            </a:pPr>
            <a:fld id="{E70129D4-92B2-4BAB-957F-11FE77B65119}" type="datetime">
              <a:rPr lang="en-US" sz="900" b="0" strike="noStrike" spc="-1" smtClean="0">
                <a:solidFill>
                  <a:srgbClr val="FFFFFF"/>
                </a:solidFill>
                <a:latin typeface="Calibri"/>
              </a:rPr>
              <a:t>11/16/2021</a:t>
            </a:fld>
            <a:endParaRPr lang="en-US" sz="900" b="0" strike="noStrike" spc="-1">
              <a:latin typeface="Times New Roman"/>
            </a:endParaRPr>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sz="2400" b="0" strike="noStrike" spc="-1">
              <a:latin typeface="Times New Roman"/>
            </a:endParaRPr>
          </a:p>
        </p:txBody>
      </p:sp>
      <p:sp>
        <p:nvSpPr>
          <p:cNvPr id="6" name="Slide Number Placeholder 5"/>
          <p:cNvSpPr>
            <a:spLocks noGrp="1"/>
          </p:cNvSpPr>
          <p:nvPr>
            <p:ph type="sldNum" sz="quarter" idx="12"/>
          </p:nvPr>
        </p:nvSpPr>
        <p:spPr>
          <a:xfrm>
            <a:off x="8604504" y="5211060"/>
            <a:ext cx="2112264" cy="228600"/>
          </a:xfrm>
        </p:spPr>
        <p:txBody>
          <a:bodyPr/>
          <a:lstStyle/>
          <a:p>
            <a:pPr algn="r">
              <a:lnSpc>
                <a:spcPct val="100000"/>
              </a:lnSpc>
            </a:pPr>
            <a:fld id="{655F85F9-45DF-402F-82A4-4CECDFC88BE3}" type="slidenum">
              <a:rPr lang="en-US" sz="1050" b="0" strike="noStrike" spc="-1" smtClean="0">
                <a:solidFill>
                  <a:srgbClr val="FFFFFF"/>
                </a:solidFill>
                <a:latin typeface="Calibri"/>
              </a:rPr>
              <a:t>‹#›</a:t>
            </a:fld>
            <a:endParaRPr lang="en-US" sz="1050" b="0" strike="noStrike" spc="-1">
              <a:latin typeface="Times New Roman"/>
            </a:endParaRPr>
          </a:p>
        </p:txBody>
      </p:sp>
    </p:spTree>
    <p:extLst>
      <p:ext uri="{BB962C8B-B14F-4D97-AF65-F5344CB8AC3E}">
        <p14:creationId xmlns:p14="http://schemas.microsoft.com/office/powerpoint/2010/main" val="1401459699"/>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lnSpc>
                <a:spcPct val="100000"/>
              </a:lnSpc>
            </a:pPr>
            <a:fld id="{E70129D4-92B2-4BAB-957F-11FE77B65119}" type="datetime">
              <a:rPr lang="en-US" sz="900" b="0" strike="noStrike" spc="-1" smtClean="0">
                <a:solidFill>
                  <a:srgbClr val="FFFFFF"/>
                </a:solidFill>
                <a:latin typeface="Calibri"/>
              </a:rPr>
              <a:t>11/16/2021</a:t>
            </a:fld>
            <a:endParaRPr lang="en-US" sz="900" b="0" strike="noStrike" spc="-1">
              <a:latin typeface="Times New Roman"/>
            </a:endParaRPr>
          </a:p>
        </p:txBody>
      </p:sp>
      <p:sp>
        <p:nvSpPr>
          <p:cNvPr id="6" name="Footer Placeholder 5"/>
          <p:cNvSpPr>
            <a:spLocks noGrp="1"/>
          </p:cNvSpPr>
          <p:nvPr>
            <p:ph type="ftr" sz="quarter" idx="11"/>
          </p:nvPr>
        </p:nvSpPr>
        <p:spPr/>
        <p:txBody>
          <a:bodyPr/>
          <a:lstStyle/>
          <a:p>
            <a:endParaRPr lang="en-US" sz="2400" b="0" strike="noStrike" spc="-1">
              <a:latin typeface="Times New Roman"/>
            </a:endParaRPr>
          </a:p>
        </p:txBody>
      </p:sp>
      <p:sp>
        <p:nvSpPr>
          <p:cNvPr id="7" name="Slide Number Placeholder 6"/>
          <p:cNvSpPr>
            <a:spLocks noGrp="1"/>
          </p:cNvSpPr>
          <p:nvPr>
            <p:ph type="sldNum" sz="quarter" idx="12"/>
          </p:nvPr>
        </p:nvSpPr>
        <p:spPr/>
        <p:txBody>
          <a:bodyPr/>
          <a:lstStyle/>
          <a:p>
            <a:pPr algn="r">
              <a:lnSpc>
                <a:spcPct val="100000"/>
              </a:lnSpc>
            </a:pPr>
            <a:fld id="{655F85F9-45DF-402F-82A4-4CECDFC88BE3}" type="slidenum">
              <a:rPr lang="en-US" sz="1050" b="0" strike="noStrike" spc="-1" smtClean="0">
                <a:solidFill>
                  <a:srgbClr val="FFFFFF"/>
                </a:solidFill>
                <a:latin typeface="Calibri"/>
              </a:rPr>
              <a:t>‹#›</a:t>
            </a:fld>
            <a:endParaRPr lang="en-US" sz="1050" b="0" strike="noStrike" spc="-1">
              <a:latin typeface="Times New Roman"/>
            </a:endParaRPr>
          </a:p>
        </p:txBody>
      </p:sp>
    </p:spTree>
    <p:extLst>
      <p:ext uri="{BB962C8B-B14F-4D97-AF65-F5344CB8AC3E}">
        <p14:creationId xmlns:p14="http://schemas.microsoft.com/office/powerpoint/2010/main" val="34222606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a:lnSpc>
                <a:spcPct val="100000"/>
              </a:lnSpc>
            </a:pPr>
            <a:fld id="{E70129D4-92B2-4BAB-957F-11FE77B65119}" type="datetime">
              <a:rPr lang="en-US" sz="900" b="0" strike="noStrike" spc="-1" smtClean="0">
                <a:solidFill>
                  <a:srgbClr val="FFFFFF"/>
                </a:solidFill>
                <a:latin typeface="Calibri"/>
              </a:rPr>
              <a:t>11/16/2021</a:t>
            </a:fld>
            <a:endParaRPr lang="en-US" sz="900" b="0" strike="noStrike" spc="-1">
              <a:latin typeface="Times New Roman"/>
            </a:endParaRPr>
          </a:p>
        </p:txBody>
      </p:sp>
      <p:sp>
        <p:nvSpPr>
          <p:cNvPr id="8" name="Footer Placeholder 7"/>
          <p:cNvSpPr>
            <a:spLocks noGrp="1"/>
          </p:cNvSpPr>
          <p:nvPr>
            <p:ph type="ftr" sz="quarter" idx="11"/>
          </p:nvPr>
        </p:nvSpPr>
        <p:spPr/>
        <p:txBody>
          <a:bodyPr/>
          <a:lstStyle/>
          <a:p>
            <a:endParaRPr lang="en-US" sz="2400" b="0" strike="noStrike" spc="-1">
              <a:latin typeface="Times New Roman"/>
            </a:endParaRPr>
          </a:p>
        </p:txBody>
      </p:sp>
      <p:sp>
        <p:nvSpPr>
          <p:cNvPr id="9" name="Slide Number Placeholder 8"/>
          <p:cNvSpPr>
            <a:spLocks noGrp="1"/>
          </p:cNvSpPr>
          <p:nvPr>
            <p:ph type="sldNum" sz="quarter" idx="12"/>
          </p:nvPr>
        </p:nvSpPr>
        <p:spPr/>
        <p:txBody>
          <a:bodyPr/>
          <a:lstStyle/>
          <a:p>
            <a:pPr algn="r">
              <a:lnSpc>
                <a:spcPct val="100000"/>
              </a:lnSpc>
            </a:pPr>
            <a:fld id="{655F85F9-45DF-402F-82A4-4CECDFC88BE3}" type="slidenum">
              <a:rPr lang="en-US" sz="1050" b="0" strike="noStrike" spc="-1" smtClean="0">
                <a:solidFill>
                  <a:srgbClr val="FFFFFF"/>
                </a:solidFill>
                <a:latin typeface="Calibri"/>
              </a:rPr>
              <a:t>‹#›</a:t>
            </a:fld>
            <a:endParaRPr lang="en-US" sz="1050" b="0" strike="noStrike" spc="-1">
              <a:latin typeface="Times New Roman"/>
            </a:endParaRPr>
          </a:p>
        </p:txBody>
      </p:sp>
    </p:spTree>
    <p:extLst>
      <p:ext uri="{BB962C8B-B14F-4D97-AF65-F5344CB8AC3E}">
        <p14:creationId xmlns:p14="http://schemas.microsoft.com/office/powerpoint/2010/main" val="22337429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B90D90-AA62-404D-A741-635B4370F9CB}" type="datetimeFigureOut">
              <a:rPr lang="en-US" smtClean="0"/>
              <a:t>11/16/2021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97365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lnSpc>
                <a:spcPct val="100000"/>
              </a:lnSpc>
            </a:pPr>
            <a:fld id="{E70129D4-92B2-4BAB-957F-11FE77B65119}" type="datetime">
              <a:rPr lang="en-US" sz="900" b="0" strike="noStrike" spc="-1" smtClean="0">
                <a:solidFill>
                  <a:srgbClr val="FFFFFF"/>
                </a:solidFill>
                <a:latin typeface="Calibri"/>
              </a:rPr>
              <a:t>11/16/2021</a:t>
            </a:fld>
            <a:endParaRPr lang="en-US" sz="900" b="0" strike="noStrike" spc="-1">
              <a:latin typeface="Times New Roman"/>
            </a:endParaRPr>
          </a:p>
        </p:txBody>
      </p:sp>
      <p:sp>
        <p:nvSpPr>
          <p:cNvPr id="3" name="Footer Placeholder 2"/>
          <p:cNvSpPr>
            <a:spLocks noGrp="1"/>
          </p:cNvSpPr>
          <p:nvPr>
            <p:ph type="ftr" sz="quarter" idx="11"/>
          </p:nvPr>
        </p:nvSpPr>
        <p:spPr/>
        <p:txBody>
          <a:bodyPr/>
          <a:lstStyle/>
          <a:p>
            <a:endParaRPr lang="en-US" sz="2400" b="0" strike="noStrike" spc="-1">
              <a:latin typeface="Times New Roman"/>
            </a:endParaRPr>
          </a:p>
        </p:txBody>
      </p:sp>
      <p:sp>
        <p:nvSpPr>
          <p:cNvPr id="4" name="Slide Number Placeholder 3"/>
          <p:cNvSpPr>
            <a:spLocks noGrp="1"/>
          </p:cNvSpPr>
          <p:nvPr>
            <p:ph type="sldNum" sz="quarter" idx="12"/>
          </p:nvPr>
        </p:nvSpPr>
        <p:spPr/>
        <p:txBody>
          <a:bodyPr/>
          <a:lstStyle/>
          <a:p>
            <a:pPr algn="r">
              <a:lnSpc>
                <a:spcPct val="100000"/>
              </a:lnSpc>
            </a:pPr>
            <a:fld id="{655F85F9-45DF-402F-82A4-4CECDFC88BE3}" type="slidenum">
              <a:rPr lang="en-US" sz="1050" b="0" strike="noStrike" spc="-1" smtClean="0">
                <a:solidFill>
                  <a:srgbClr val="FFFFFF"/>
                </a:solidFill>
                <a:latin typeface="Calibri"/>
              </a:rPr>
              <a:t>‹#›</a:t>
            </a:fld>
            <a:endParaRPr lang="en-US" sz="1050" b="0" strike="noStrike" spc="-1">
              <a:latin typeface="Times New Roman"/>
            </a:endParaRPr>
          </a:p>
        </p:txBody>
      </p:sp>
    </p:spTree>
    <p:extLst>
      <p:ext uri="{BB962C8B-B14F-4D97-AF65-F5344CB8AC3E}">
        <p14:creationId xmlns:p14="http://schemas.microsoft.com/office/powerpoint/2010/main" val="1457419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55"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pPr>
              <a:lnSpc>
                <a:spcPct val="100000"/>
              </a:lnSpc>
            </a:pPr>
            <a:fld id="{E70129D4-92B2-4BAB-957F-11FE77B65119}" type="datetime">
              <a:rPr lang="en-US" sz="900" b="0" strike="noStrike" spc="-1" smtClean="0">
                <a:solidFill>
                  <a:srgbClr val="FFFFFF"/>
                </a:solidFill>
                <a:latin typeface="Calibri"/>
              </a:rPr>
              <a:t>11/16/2021</a:t>
            </a:fld>
            <a:endParaRPr lang="en-US" sz="900" b="0" strike="noStrike" spc="-1">
              <a:latin typeface="Times New Roman"/>
            </a:endParaRPr>
          </a:p>
        </p:txBody>
      </p:sp>
      <p:sp>
        <p:nvSpPr>
          <p:cNvPr id="9" name="Footer Placeholder 8"/>
          <p:cNvSpPr>
            <a:spLocks noGrp="1"/>
          </p:cNvSpPr>
          <p:nvPr>
            <p:ph type="ftr" sz="quarter" idx="11"/>
          </p:nvPr>
        </p:nvSpPr>
        <p:spPr/>
        <p:txBody>
          <a:bodyPr/>
          <a:lstStyle>
            <a:lvl1pPr algn="r">
              <a:defRPr/>
            </a:lvl1pPr>
          </a:lstStyle>
          <a:p>
            <a:endParaRPr lang="en-US" sz="2400" b="0" strike="noStrike" spc="-1">
              <a:latin typeface="Times New Roman"/>
            </a:endParaRPr>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pPr algn="r">
              <a:lnSpc>
                <a:spcPct val="100000"/>
              </a:lnSpc>
            </a:pPr>
            <a:fld id="{655F85F9-45DF-402F-82A4-4CECDFC88BE3}" type="slidenum">
              <a:rPr lang="en-US" sz="1050" b="0" strike="noStrike" spc="-1" smtClean="0">
                <a:solidFill>
                  <a:srgbClr val="FFFFFF"/>
                </a:solidFill>
                <a:latin typeface="Calibri"/>
              </a:rPr>
              <a:t>‹#›</a:t>
            </a:fld>
            <a:endParaRPr lang="en-US" sz="1050" b="0" strike="noStrike" spc="-1">
              <a:latin typeface="Times New Roman"/>
            </a:endParaRPr>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720497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pPr>
              <a:lnSpc>
                <a:spcPct val="100000"/>
              </a:lnSpc>
            </a:pPr>
            <a:fld id="{E70129D4-92B2-4BAB-957F-11FE77B65119}" type="datetime">
              <a:rPr lang="en-US" sz="900" b="0" strike="noStrike" spc="-1" smtClean="0">
                <a:solidFill>
                  <a:srgbClr val="FFFFFF"/>
                </a:solidFill>
                <a:latin typeface="Calibri"/>
              </a:rPr>
              <a:t>11/16/2021</a:t>
            </a:fld>
            <a:endParaRPr lang="en-US" sz="900" b="0" strike="noStrike" spc="-1">
              <a:latin typeface="Times New Roman"/>
            </a:endParaRPr>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sz="2400" b="0" strike="noStrike" spc="-1">
              <a:latin typeface="Times New Roman"/>
            </a:endParaRPr>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pPr algn="r">
              <a:lnSpc>
                <a:spcPct val="100000"/>
              </a:lnSpc>
            </a:pPr>
            <a:fld id="{655F85F9-45DF-402F-82A4-4CECDFC88BE3}" type="slidenum">
              <a:rPr lang="en-US" sz="1050" b="0" strike="noStrike" spc="-1" smtClean="0">
                <a:solidFill>
                  <a:srgbClr val="FFFFFF"/>
                </a:solidFill>
                <a:latin typeface="Calibri"/>
              </a:rPr>
              <a:t>‹#›</a:t>
            </a:fld>
            <a:endParaRPr lang="en-US" sz="1050" b="0" strike="noStrike" spc="-1">
              <a:latin typeface="Times New Roman"/>
            </a:endParaRPr>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198593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nSpc>
                <a:spcPct val="100000"/>
              </a:lnSpc>
            </a:pPr>
            <a:fld id="{E70129D4-92B2-4BAB-957F-11FE77B65119}" type="datetime">
              <a:rPr lang="en-US" sz="900" b="0" strike="noStrike" spc="-1" smtClean="0">
                <a:solidFill>
                  <a:srgbClr val="FFFFFF"/>
                </a:solidFill>
                <a:latin typeface="Calibri"/>
              </a:rPr>
              <a:t>11/16/2021</a:t>
            </a:fld>
            <a:endParaRPr lang="en-US" sz="900" b="0" strike="noStrike" spc="-1">
              <a:latin typeface="Times New Roman"/>
            </a:endParaRPr>
          </a:p>
        </p:txBody>
      </p:sp>
      <p:sp>
        <p:nvSpPr>
          <p:cNvPr id="5" name="Footer Placeholder 4"/>
          <p:cNvSpPr>
            <a:spLocks noGrp="1"/>
          </p:cNvSpPr>
          <p:nvPr>
            <p:ph type="ftr" sz="quarter" idx="11"/>
          </p:nvPr>
        </p:nvSpPr>
        <p:spPr/>
        <p:txBody>
          <a:bodyPr/>
          <a:lstStyle/>
          <a:p>
            <a:endParaRPr lang="en-US" sz="2400" b="0" strike="noStrike" spc="-1">
              <a:latin typeface="Times New Roman"/>
            </a:endParaRPr>
          </a:p>
        </p:txBody>
      </p:sp>
      <p:sp>
        <p:nvSpPr>
          <p:cNvPr id="6" name="Slide Number Placeholder 5"/>
          <p:cNvSpPr>
            <a:spLocks noGrp="1"/>
          </p:cNvSpPr>
          <p:nvPr>
            <p:ph type="sldNum" sz="quarter" idx="12"/>
          </p:nvPr>
        </p:nvSpPr>
        <p:spPr/>
        <p:txBody>
          <a:bodyPr/>
          <a:lstStyle/>
          <a:p>
            <a:pPr algn="r">
              <a:lnSpc>
                <a:spcPct val="100000"/>
              </a:lnSpc>
            </a:pPr>
            <a:fld id="{655F85F9-45DF-402F-82A4-4CECDFC88BE3}" type="slidenum">
              <a:rPr lang="en-US" sz="1050" b="0" strike="noStrike" spc="-1" smtClean="0">
                <a:solidFill>
                  <a:srgbClr val="FFFFFF"/>
                </a:solidFill>
                <a:latin typeface="Calibri"/>
              </a:rPr>
              <a:t>‹#›</a:t>
            </a:fld>
            <a:endParaRPr lang="en-US" sz="1050" b="0" strike="noStrike" spc="-1">
              <a:latin typeface="Times New Roman"/>
            </a:endParaRPr>
          </a:p>
        </p:txBody>
      </p:sp>
    </p:spTree>
    <p:extLst>
      <p:ext uri="{BB962C8B-B14F-4D97-AF65-F5344CB8AC3E}">
        <p14:creationId xmlns:p14="http://schemas.microsoft.com/office/powerpoint/2010/main" val="5733654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nSpc>
                <a:spcPct val="100000"/>
              </a:lnSpc>
            </a:pPr>
            <a:fld id="{E70129D4-92B2-4BAB-957F-11FE77B65119}" type="datetime">
              <a:rPr lang="en-US" sz="900" b="0" strike="noStrike" spc="-1" smtClean="0">
                <a:solidFill>
                  <a:srgbClr val="FFFFFF"/>
                </a:solidFill>
                <a:latin typeface="Calibri"/>
              </a:rPr>
              <a:t>11/16/2021</a:t>
            </a:fld>
            <a:endParaRPr lang="en-US" sz="900" b="0" strike="noStrike" spc="-1">
              <a:latin typeface="Times New Roman"/>
            </a:endParaRPr>
          </a:p>
        </p:txBody>
      </p:sp>
      <p:sp>
        <p:nvSpPr>
          <p:cNvPr id="5" name="Footer Placeholder 4"/>
          <p:cNvSpPr>
            <a:spLocks noGrp="1"/>
          </p:cNvSpPr>
          <p:nvPr>
            <p:ph type="ftr" sz="quarter" idx="11"/>
          </p:nvPr>
        </p:nvSpPr>
        <p:spPr/>
        <p:txBody>
          <a:bodyPr/>
          <a:lstStyle/>
          <a:p>
            <a:endParaRPr lang="en-US" sz="2400" b="0" strike="noStrike" spc="-1">
              <a:latin typeface="Times New Roman"/>
            </a:endParaRPr>
          </a:p>
        </p:txBody>
      </p:sp>
      <p:sp>
        <p:nvSpPr>
          <p:cNvPr id="6" name="Slide Number Placeholder 5"/>
          <p:cNvSpPr>
            <a:spLocks noGrp="1"/>
          </p:cNvSpPr>
          <p:nvPr>
            <p:ph type="sldNum" sz="quarter" idx="12"/>
          </p:nvPr>
        </p:nvSpPr>
        <p:spPr/>
        <p:txBody>
          <a:bodyPr/>
          <a:lstStyle/>
          <a:p>
            <a:pPr algn="r">
              <a:lnSpc>
                <a:spcPct val="100000"/>
              </a:lnSpc>
            </a:pPr>
            <a:fld id="{655F85F9-45DF-402F-82A4-4CECDFC88BE3}" type="slidenum">
              <a:rPr lang="en-US" sz="1050" b="0" strike="noStrike" spc="-1" smtClean="0">
                <a:solidFill>
                  <a:srgbClr val="FFFFFF"/>
                </a:solidFill>
                <a:latin typeface="Calibri"/>
              </a:rPr>
              <a:t>‹#›</a:t>
            </a:fld>
            <a:endParaRPr lang="en-US" sz="1050" b="0" strike="noStrike" spc="-1">
              <a:latin typeface="Times New Roman"/>
            </a:endParaRPr>
          </a:p>
        </p:txBody>
      </p:sp>
    </p:spTree>
    <p:extLst>
      <p:ext uri="{BB962C8B-B14F-4D97-AF65-F5344CB8AC3E}">
        <p14:creationId xmlns:p14="http://schemas.microsoft.com/office/powerpoint/2010/main" val="2790231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57"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5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0"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2"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6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5"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6"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6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6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0"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7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000" b="0" strike="noStrike" spc="-1">
              <a:solidFill>
                <a:srgbClr val="404040"/>
              </a:solidFill>
              <a:latin typeface="Calibri"/>
            </a:endParaRPr>
          </a:p>
        </p:txBody>
      </p:sp>
      <p:sp>
        <p:nvSpPr>
          <p:cNvPr id="74"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2000" b="0" strike="noStrike" spc="-1">
              <a:solidFill>
                <a:srgbClr val="40404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 name="Rectangle 6"/>
          <p:cNvSpPr/>
          <p:nvPr/>
        </p:nvSpPr>
        <p:spPr>
          <a:xfrm>
            <a:off x="0" y="6400800"/>
            <a:ext cx="1219176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7" name="Rectangle 8"/>
          <p:cNvSpPr/>
          <p:nvPr/>
        </p:nvSpPr>
        <p:spPr>
          <a:xfrm>
            <a:off x="0" y="6334200"/>
            <a:ext cx="1219176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48" name="Straight Connector 9"/>
          <p:cNvSpPr/>
          <p:nvPr/>
        </p:nvSpPr>
        <p:spPr>
          <a:xfrm>
            <a:off x="1193400" y="1737720"/>
            <a:ext cx="9966960" cy="360"/>
          </a:xfrm>
          <a:prstGeom prst="line">
            <a:avLst/>
          </a:prstGeom>
          <a:ln w="6350">
            <a:solidFill>
              <a:srgbClr val="000000">
                <a:lumMod val="50000"/>
                <a:lumOff val="50000"/>
              </a:srgbClr>
            </a:solidFill>
            <a:round/>
          </a:ln>
        </p:spPr>
        <p:style>
          <a:lnRef idx="1">
            <a:schemeClr val="accent1"/>
          </a:lnRef>
          <a:fillRef idx="0">
            <a:schemeClr val="accent1"/>
          </a:fillRef>
          <a:effectRef idx="0">
            <a:schemeClr val="accent1"/>
          </a:effectRef>
          <a:fontRef idx="minor"/>
        </p:style>
      </p:sp>
      <p:sp>
        <p:nvSpPr>
          <p:cNvPr id="49" name="PlaceHolder 1"/>
          <p:cNvSpPr>
            <a:spLocks noGrp="1"/>
          </p:cNvSpPr>
          <p:nvPr>
            <p:ph type="title"/>
          </p:nvPr>
        </p:nvSpPr>
        <p:spPr>
          <a:xfrm>
            <a:off x="1097280" y="286560"/>
            <a:ext cx="10058040" cy="1450440"/>
          </a:xfrm>
          <a:prstGeom prst="rect">
            <a:avLst/>
          </a:prstGeom>
        </p:spPr>
        <p:txBody>
          <a:bodyPr anchor="b">
            <a:noAutofit/>
          </a:bodyPr>
          <a:lstStyle/>
          <a:p>
            <a:pPr>
              <a:lnSpc>
                <a:spcPct val="85000"/>
              </a:lnSpc>
            </a:pPr>
            <a:r>
              <a:rPr lang="en-US" sz="4800" b="0" strike="noStrike" spc="-52">
                <a:solidFill>
                  <a:srgbClr val="404040"/>
                </a:solidFill>
                <a:latin typeface="Calibri Light"/>
              </a:rPr>
              <a:t>Click to edit Master title style</a:t>
            </a:r>
            <a:endParaRPr lang="en-US" sz="4800" b="0" strike="noStrike" spc="-1">
              <a:solidFill>
                <a:srgbClr val="000000"/>
              </a:solidFill>
              <a:latin typeface="Calibri"/>
            </a:endParaRPr>
          </a:p>
        </p:txBody>
      </p:sp>
      <p:sp>
        <p:nvSpPr>
          <p:cNvPr id="50" name="PlaceHolder 2"/>
          <p:cNvSpPr>
            <a:spLocks noGrp="1"/>
          </p:cNvSpPr>
          <p:nvPr>
            <p:ph type="body"/>
          </p:nvPr>
        </p:nvSpPr>
        <p:spPr>
          <a:xfrm>
            <a:off x="1097280" y="1845720"/>
            <a:ext cx="10058040" cy="4023000"/>
          </a:xfrm>
          <a:prstGeom prst="rect">
            <a:avLst/>
          </a:prstGeom>
        </p:spPr>
        <p:txBody>
          <a:bodyPr lIns="0" rIns="0">
            <a:noAutofit/>
          </a:bodyPr>
          <a:lstStyle/>
          <a:p>
            <a:pPr marL="91440" indent="-91080">
              <a:lnSpc>
                <a:spcPct val="90000"/>
              </a:lnSpc>
              <a:spcBef>
                <a:spcPts val="1199"/>
              </a:spcBef>
              <a:spcAft>
                <a:spcPts val="201"/>
              </a:spcAft>
              <a:buClr>
                <a:srgbClr val="E48312"/>
              </a:buClr>
              <a:buFont typeface="Calibri"/>
              <a:buChar char=" "/>
            </a:pPr>
            <a:r>
              <a:rPr lang="en-US" sz="2000" b="0" strike="noStrike" spc="-1">
                <a:solidFill>
                  <a:srgbClr val="404040"/>
                </a:solidFill>
                <a:latin typeface="Calibri"/>
              </a:rPr>
              <a:t>Click to edit Master text styles</a:t>
            </a:r>
          </a:p>
          <a:p>
            <a:pPr marL="384120" lvl="1" indent="-182520">
              <a:lnSpc>
                <a:spcPct val="90000"/>
              </a:lnSpc>
              <a:spcBef>
                <a:spcPts val="201"/>
              </a:spcBef>
              <a:spcAft>
                <a:spcPts val="400"/>
              </a:spcAft>
              <a:buClr>
                <a:srgbClr val="E48312"/>
              </a:buClr>
              <a:buFont typeface="Calibri"/>
              <a:buChar char="◦"/>
            </a:pPr>
            <a:r>
              <a:rPr lang="en-US" sz="1800" b="0" strike="noStrike" spc="-1">
                <a:solidFill>
                  <a:srgbClr val="404040"/>
                </a:solidFill>
                <a:latin typeface="Calibri"/>
              </a:rPr>
              <a:t>Second level</a:t>
            </a:r>
          </a:p>
          <a:p>
            <a:pPr marL="567000" lvl="2" indent="-182520">
              <a:lnSpc>
                <a:spcPct val="90000"/>
              </a:lnSpc>
              <a:spcBef>
                <a:spcPts val="201"/>
              </a:spcBef>
              <a:spcAft>
                <a:spcPts val="400"/>
              </a:spcAft>
              <a:buClr>
                <a:srgbClr val="E48312"/>
              </a:buClr>
              <a:buFont typeface="Calibri"/>
              <a:buChar char="◦"/>
            </a:pPr>
            <a:r>
              <a:rPr lang="en-US" sz="1400" b="0" strike="noStrike" spc="-1">
                <a:solidFill>
                  <a:srgbClr val="404040"/>
                </a:solidFill>
                <a:latin typeface="Calibri"/>
              </a:rPr>
              <a:t>Third level</a:t>
            </a:r>
          </a:p>
          <a:p>
            <a:pPr marL="749880" lvl="3" indent="-182520">
              <a:lnSpc>
                <a:spcPct val="90000"/>
              </a:lnSpc>
              <a:spcBef>
                <a:spcPts val="201"/>
              </a:spcBef>
              <a:spcAft>
                <a:spcPts val="400"/>
              </a:spcAft>
              <a:buClr>
                <a:srgbClr val="E48312"/>
              </a:buClr>
              <a:buFont typeface="Calibri"/>
              <a:buChar char="◦"/>
            </a:pPr>
            <a:r>
              <a:rPr lang="en-US" sz="1400" b="0" strike="noStrike" spc="-1">
                <a:solidFill>
                  <a:srgbClr val="404040"/>
                </a:solidFill>
                <a:latin typeface="Calibri"/>
              </a:rPr>
              <a:t>Fourth level</a:t>
            </a:r>
          </a:p>
          <a:p>
            <a:pPr marL="932760" lvl="4" indent="-182520">
              <a:lnSpc>
                <a:spcPct val="90000"/>
              </a:lnSpc>
              <a:spcBef>
                <a:spcPts val="201"/>
              </a:spcBef>
              <a:spcAft>
                <a:spcPts val="400"/>
              </a:spcAft>
              <a:buClr>
                <a:srgbClr val="E48312"/>
              </a:buClr>
              <a:buFont typeface="Calibri"/>
              <a:buChar char="◦"/>
            </a:pPr>
            <a:r>
              <a:rPr lang="en-US" sz="1400" b="0" strike="noStrike" spc="-1">
                <a:solidFill>
                  <a:srgbClr val="404040"/>
                </a:solidFill>
                <a:latin typeface="Calibri"/>
              </a:rPr>
              <a:t>Fifth level</a:t>
            </a:r>
          </a:p>
        </p:txBody>
      </p:sp>
      <p:sp>
        <p:nvSpPr>
          <p:cNvPr id="51" name="PlaceHolder 3"/>
          <p:cNvSpPr>
            <a:spLocks noGrp="1"/>
          </p:cNvSpPr>
          <p:nvPr>
            <p:ph type="dt"/>
          </p:nvPr>
        </p:nvSpPr>
        <p:spPr>
          <a:xfrm>
            <a:off x="1097280" y="6459840"/>
            <a:ext cx="2471760" cy="364680"/>
          </a:xfrm>
          <a:prstGeom prst="rect">
            <a:avLst/>
          </a:prstGeom>
        </p:spPr>
        <p:txBody>
          <a:bodyPr anchor="ctr">
            <a:noAutofit/>
          </a:bodyPr>
          <a:lstStyle/>
          <a:p>
            <a:pPr>
              <a:lnSpc>
                <a:spcPct val="100000"/>
              </a:lnSpc>
            </a:pPr>
            <a:fld id="{A9A19DBF-5283-425D-8742-3632E87A0F83}" type="datetime">
              <a:rPr lang="en-US" sz="900" b="0" strike="noStrike" spc="-1">
                <a:solidFill>
                  <a:srgbClr val="FFFFFF"/>
                </a:solidFill>
                <a:latin typeface="Calibri"/>
              </a:rPr>
              <a:t>11/16/2021</a:t>
            </a:fld>
            <a:endParaRPr lang="en-US" sz="900" b="0" strike="noStrike" spc="-1">
              <a:latin typeface="Times New Roman"/>
            </a:endParaRPr>
          </a:p>
        </p:txBody>
      </p:sp>
      <p:sp>
        <p:nvSpPr>
          <p:cNvPr id="52" name="PlaceHolder 4"/>
          <p:cNvSpPr>
            <a:spLocks noGrp="1"/>
          </p:cNvSpPr>
          <p:nvPr>
            <p:ph type="ftr"/>
          </p:nvPr>
        </p:nvSpPr>
        <p:spPr>
          <a:xfrm>
            <a:off x="3686040" y="6459840"/>
            <a:ext cx="4822560" cy="364680"/>
          </a:xfrm>
          <a:prstGeom prst="rect">
            <a:avLst/>
          </a:prstGeom>
        </p:spPr>
        <p:txBody>
          <a:bodyPr anchor="ctr">
            <a:noAutofit/>
          </a:bodyPr>
          <a:lstStyle/>
          <a:p>
            <a:endParaRPr lang="en-US" sz="2400" b="0" strike="noStrike" spc="-1">
              <a:latin typeface="Times New Roman"/>
            </a:endParaRPr>
          </a:p>
        </p:txBody>
      </p:sp>
      <p:sp>
        <p:nvSpPr>
          <p:cNvPr id="53" name="PlaceHolder 5"/>
          <p:cNvSpPr>
            <a:spLocks noGrp="1"/>
          </p:cNvSpPr>
          <p:nvPr>
            <p:ph type="sldNum"/>
          </p:nvPr>
        </p:nvSpPr>
        <p:spPr>
          <a:xfrm>
            <a:off x="9900360" y="6459840"/>
            <a:ext cx="1311840" cy="364680"/>
          </a:xfrm>
          <a:prstGeom prst="rect">
            <a:avLst/>
          </a:prstGeom>
        </p:spPr>
        <p:txBody>
          <a:bodyPr anchor="ctr">
            <a:noAutofit/>
          </a:bodyPr>
          <a:lstStyle/>
          <a:p>
            <a:pPr algn="r">
              <a:lnSpc>
                <a:spcPct val="100000"/>
              </a:lnSpc>
            </a:pPr>
            <a:fld id="{2EC1A4B9-2975-4EED-A7AD-FEC0279BBFCB}" type="slidenum">
              <a:rPr lang="en-US" sz="1050" b="0" strike="noStrike" spc="-1">
                <a:solidFill>
                  <a:srgbClr val="FFFFFF"/>
                </a:solidFill>
                <a:latin typeface="Calibri"/>
              </a:rPr>
              <a:t>‹#›</a:t>
            </a:fld>
            <a:endParaRPr lang="en-US" sz="105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pPr>
              <a:lnSpc>
                <a:spcPct val="100000"/>
              </a:lnSpc>
            </a:pPr>
            <a:fld id="{A9A19DBF-5283-425D-8742-3632E87A0F83}" type="datetime">
              <a:rPr lang="en-US" sz="900" b="0" strike="noStrike" spc="-1" smtClean="0">
                <a:solidFill>
                  <a:srgbClr val="FFFFFF"/>
                </a:solidFill>
                <a:latin typeface="Calibri"/>
              </a:rPr>
              <a:t>11/16/2021</a:t>
            </a:fld>
            <a:endParaRPr lang="en-US" sz="900" b="0" strike="noStrike" spc="-1">
              <a:latin typeface="Times New Roman"/>
            </a:endParaRPr>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sz="2400" b="0" strike="noStrike" spc="-1">
              <a:latin typeface="Times New Roman"/>
            </a:endParaRPr>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pPr algn="r">
              <a:lnSpc>
                <a:spcPct val="100000"/>
              </a:lnSpc>
            </a:pPr>
            <a:fld id="{2EC1A4B9-2975-4EED-A7AD-FEC0279BBFCB}" type="slidenum">
              <a:rPr lang="en-US" sz="1050" b="0" strike="noStrike" spc="-1" smtClean="0">
                <a:solidFill>
                  <a:srgbClr val="FFFFFF"/>
                </a:solidFill>
                <a:latin typeface="Calibri"/>
              </a:rPr>
              <a:t>‹#›</a:t>
            </a:fld>
            <a:endParaRPr lang="en-US" sz="1050" b="0" strike="noStrike" spc="-1">
              <a:latin typeface="Times New Roman"/>
            </a:endParaRPr>
          </a:p>
        </p:txBody>
      </p:sp>
    </p:spTree>
    <p:extLst>
      <p:ext uri="{BB962C8B-B14F-4D97-AF65-F5344CB8AC3E}">
        <p14:creationId xmlns:p14="http://schemas.microsoft.com/office/powerpoint/2010/main" val="803841109"/>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atMod val="150000"/>
                <a:shade val="98000"/>
                <a:lumMod val="102000"/>
              </a:schemeClr>
            </a:gs>
            <a:gs pos="50000">
              <a:schemeClr val="bg1">
                <a:tint val="98000"/>
                <a:satMod val="130000"/>
                <a:shade val="9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948E494C-AB5C-4A47-A776-C56C6A5B7261}"/>
              </a:ext>
            </a:extLst>
          </p:cNvPr>
          <p:cNvPicPr>
            <a:picLocks noChangeAspect="1"/>
          </p:cNvPicPr>
          <p:nvPr/>
        </p:nvPicPr>
        <p:blipFill rotWithShape="1">
          <a:blip r:embed="rId2"/>
          <a:srcRect r="1" b="14586"/>
          <a:stretch/>
        </p:blipFill>
        <p:spPr>
          <a:xfrm rot="21480000">
            <a:off x="1137837" y="1003258"/>
            <a:ext cx="9916327" cy="4764396"/>
          </a:xfrm>
          <a:prstGeom prst="rect">
            <a:avLst/>
          </a:prstGeom>
        </p:spPr>
      </p:pic>
      <p:sp>
        <p:nvSpPr>
          <p:cNvPr id="90" name="Title 1"/>
          <p:cNvSpPr txBox="1"/>
          <p:nvPr/>
        </p:nvSpPr>
        <p:spPr>
          <a:xfrm>
            <a:off x="2133720" y="758880"/>
            <a:ext cx="10058040" cy="3565080"/>
          </a:xfrm>
          <a:prstGeom prst="rect">
            <a:avLst/>
          </a:prstGeom>
          <a:noFill/>
          <a:ln w="0">
            <a:noFill/>
          </a:ln>
        </p:spPr>
        <p:txBody>
          <a:bodyPr lIns="91440" tIns="45720" rIns="91440" bIns="45720" anchor="b">
            <a:noAutofit/>
          </a:bodyPr>
          <a:lstStyle/>
          <a:p>
            <a:pPr>
              <a:lnSpc>
                <a:spcPct val="85000"/>
              </a:lnSpc>
            </a:pPr>
            <a:endParaRPr lang="en-US" sz="4800" b="0" strike="noStrike" spc="-52" dirty="0">
              <a:solidFill>
                <a:srgbClr val="404040"/>
              </a:solidFill>
              <a:latin typeface="Calibri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C09B4C-077E-430D-8905-89AA5A6D01C5}"/>
              </a:ext>
            </a:extLst>
          </p:cNvPr>
          <p:cNvPicPr>
            <a:picLocks noChangeAspect="1"/>
          </p:cNvPicPr>
          <p:nvPr/>
        </p:nvPicPr>
        <p:blipFill rotWithShape="1">
          <a:blip r:embed="rId2">
            <a:extLst>
              <a:ext uri="{28A0092B-C50C-407E-A947-70E740481C1C}">
                <a14:useLocalDpi xmlns:a14="http://schemas.microsoft.com/office/drawing/2010/main" val="0"/>
              </a:ext>
            </a:extLst>
          </a:blip>
          <a:srcRect l="402" t="-7054" r="-402" b="7054"/>
          <a:stretch/>
        </p:blipFill>
        <p:spPr>
          <a:xfrm>
            <a:off x="1352939" y="1659165"/>
            <a:ext cx="9274629" cy="4629668"/>
          </a:xfrm>
          <a:prstGeom prst="rect">
            <a:avLst/>
          </a:prstGeom>
        </p:spPr>
      </p:pic>
      <p:sp>
        <p:nvSpPr>
          <p:cNvPr id="4" name="TextBox 3">
            <a:extLst>
              <a:ext uri="{FF2B5EF4-FFF2-40B4-BE49-F238E27FC236}">
                <a16:creationId xmlns:a16="http://schemas.microsoft.com/office/drawing/2014/main" id="{67D7E0D8-C800-4ADB-B0A2-A4B79E66C035}"/>
              </a:ext>
            </a:extLst>
          </p:cNvPr>
          <p:cNvSpPr txBox="1"/>
          <p:nvPr/>
        </p:nvSpPr>
        <p:spPr>
          <a:xfrm>
            <a:off x="475861" y="569167"/>
            <a:ext cx="10804849" cy="830997"/>
          </a:xfrm>
          <a:prstGeom prst="rect">
            <a:avLst/>
          </a:prstGeom>
          <a:noFill/>
        </p:spPr>
        <p:txBody>
          <a:bodyPr wrap="square" rtlCol="0">
            <a:spAutoFit/>
          </a:bodyPr>
          <a:lstStyle/>
          <a:p>
            <a:r>
              <a:rPr lang="en-IN" sz="2400" b="1" dirty="0">
                <a:latin typeface="Calibri" panose="020F0502020204030204" pitchFamily="34" charset="0"/>
                <a:cs typeface="Calibri" panose="020F0502020204030204" pitchFamily="34" charset="0"/>
              </a:rPr>
              <a:t>                                                            </a:t>
            </a:r>
          </a:p>
          <a:p>
            <a:r>
              <a:rPr lang="en-IN" sz="2400" b="1" dirty="0">
                <a:latin typeface="Calibri" panose="020F0502020204030204" pitchFamily="34" charset="0"/>
                <a:cs typeface="Calibri" panose="020F0502020204030204" pitchFamily="34" charset="0"/>
              </a:rPr>
              <a:t>                                                                  REGISTER PAGE</a:t>
            </a:r>
          </a:p>
        </p:txBody>
      </p:sp>
    </p:spTree>
    <p:extLst>
      <p:ext uri="{BB962C8B-B14F-4D97-AF65-F5344CB8AC3E}">
        <p14:creationId xmlns:p14="http://schemas.microsoft.com/office/powerpoint/2010/main" val="366310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6FDF49E-52D6-4813-BB5C-90347141561C}"/>
              </a:ext>
            </a:extLst>
          </p:cNvPr>
          <p:cNvPicPr>
            <a:picLocks noChangeAspect="1"/>
          </p:cNvPicPr>
          <p:nvPr/>
        </p:nvPicPr>
        <p:blipFill rotWithShape="1">
          <a:blip r:embed="rId2">
            <a:extLst>
              <a:ext uri="{28A0092B-C50C-407E-A947-70E740481C1C}">
                <a14:useLocalDpi xmlns:a14="http://schemas.microsoft.com/office/drawing/2010/main" val="0"/>
              </a:ext>
            </a:extLst>
          </a:blip>
          <a:srcRect l="689" t="15930" r="-689" b="5330"/>
          <a:stretch/>
        </p:blipFill>
        <p:spPr>
          <a:xfrm>
            <a:off x="1399591" y="1894114"/>
            <a:ext cx="9554548" cy="4297524"/>
          </a:xfrm>
          <a:prstGeom prst="rect">
            <a:avLst/>
          </a:prstGeom>
        </p:spPr>
      </p:pic>
      <p:sp>
        <p:nvSpPr>
          <p:cNvPr id="8" name="TextBox 7">
            <a:extLst>
              <a:ext uri="{FF2B5EF4-FFF2-40B4-BE49-F238E27FC236}">
                <a16:creationId xmlns:a16="http://schemas.microsoft.com/office/drawing/2014/main" id="{30CC3530-871F-4F88-A284-041CEB3C336E}"/>
              </a:ext>
            </a:extLst>
          </p:cNvPr>
          <p:cNvSpPr txBox="1"/>
          <p:nvPr/>
        </p:nvSpPr>
        <p:spPr>
          <a:xfrm>
            <a:off x="326571" y="326571"/>
            <a:ext cx="10627568" cy="1200329"/>
          </a:xfrm>
          <a:prstGeom prst="rect">
            <a:avLst/>
          </a:prstGeom>
          <a:noFill/>
        </p:spPr>
        <p:txBody>
          <a:bodyPr wrap="square" rtlCol="0">
            <a:spAutoFit/>
          </a:bodyPr>
          <a:lstStyle/>
          <a:p>
            <a:r>
              <a:rPr lang="en-IN" sz="2400" b="1" dirty="0">
                <a:latin typeface="Calibri" panose="020F0502020204030204" pitchFamily="34" charset="0"/>
                <a:cs typeface="Calibri" panose="020F0502020204030204" pitchFamily="34" charset="0"/>
              </a:rPr>
              <a:t>                                                             </a:t>
            </a:r>
          </a:p>
          <a:p>
            <a:endParaRPr lang="en-IN" sz="2400" b="1" dirty="0">
              <a:latin typeface="Calibri" panose="020F0502020204030204" pitchFamily="34" charset="0"/>
              <a:cs typeface="Calibri" panose="020F0502020204030204" pitchFamily="34" charset="0"/>
            </a:endParaRPr>
          </a:p>
          <a:p>
            <a:r>
              <a:rPr lang="en-IN" sz="2400" b="1" dirty="0">
                <a:latin typeface="Calibri" panose="020F0502020204030204" pitchFamily="34" charset="0"/>
                <a:cs typeface="Calibri" panose="020F0502020204030204" pitchFamily="34" charset="0"/>
              </a:rPr>
              <a:t>                                                                    LOGIN PAGE</a:t>
            </a:r>
          </a:p>
        </p:txBody>
      </p:sp>
    </p:spTree>
    <p:extLst>
      <p:ext uri="{BB962C8B-B14F-4D97-AF65-F5344CB8AC3E}">
        <p14:creationId xmlns:p14="http://schemas.microsoft.com/office/powerpoint/2010/main" val="3901880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BCF199-262D-4CC3-8754-BFEDCBCF78DB}"/>
              </a:ext>
            </a:extLst>
          </p:cNvPr>
          <p:cNvPicPr>
            <a:picLocks noChangeAspect="1"/>
          </p:cNvPicPr>
          <p:nvPr/>
        </p:nvPicPr>
        <p:blipFill rotWithShape="1">
          <a:blip r:embed="rId2">
            <a:extLst>
              <a:ext uri="{28A0092B-C50C-407E-A947-70E740481C1C}">
                <a14:useLocalDpi xmlns:a14="http://schemas.microsoft.com/office/drawing/2010/main" val="0"/>
              </a:ext>
            </a:extLst>
          </a:blip>
          <a:srcRect l="-323" t="13878" r="323" b="4774"/>
          <a:stretch/>
        </p:blipFill>
        <p:spPr>
          <a:xfrm>
            <a:off x="1455575" y="2006082"/>
            <a:ext cx="8677470" cy="3855875"/>
          </a:xfrm>
          <a:prstGeom prst="rect">
            <a:avLst/>
          </a:prstGeom>
        </p:spPr>
      </p:pic>
      <p:sp>
        <p:nvSpPr>
          <p:cNvPr id="4" name="TextBox 3">
            <a:extLst>
              <a:ext uri="{FF2B5EF4-FFF2-40B4-BE49-F238E27FC236}">
                <a16:creationId xmlns:a16="http://schemas.microsoft.com/office/drawing/2014/main" id="{717BB4C4-5758-4D45-BB80-70AF1AC21C1D}"/>
              </a:ext>
            </a:extLst>
          </p:cNvPr>
          <p:cNvSpPr txBox="1"/>
          <p:nvPr/>
        </p:nvSpPr>
        <p:spPr>
          <a:xfrm>
            <a:off x="335902" y="401216"/>
            <a:ext cx="11290041" cy="1200329"/>
          </a:xfrm>
          <a:prstGeom prst="rect">
            <a:avLst/>
          </a:prstGeom>
          <a:noFill/>
        </p:spPr>
        <p:txBody>
          <a:bodyPr wrap="square" rtlCol="0">
            <a:spAutoFit/>
          </a:bodyPr>
          <a:lstStyle/>
          <a:p>
            <a:r>
              <a:rPr lang="en-IN" sz="2400" b="1" dirty="0">
                <a:latin typeface="Calibri" panose="020F0502020204030204" pitchFamily="34" charset="0"/>
                <a:cs typeface="Calibri" panose="020F0502020204030204" pitchFamily="34" charset="0"/>
              </a:rPr>
              <a:t>                                                              </a:t>
            </a:r>
          </a:p>
          <a:p>
            <a:endParaRPr lang="en-IN" sz="2400" b="1" dirty="0">
              <a:latin typeface="Calibri" panose="020F0502020204030204" pitchFamily="34" charset="0"/>
              <a:cs typeface="Calibri" panose="020F0502020204030204" pitchFamily="34" charset="0"/>
            </a:endParaRPr>
          </a:p>
          <a:p>
            <a:r>
              <a:rPr lang="en-IN" sz="2400" b="1" dirty="0">
                <a:latin typeface="Calibri" panose="020F0502020204030204" pitchFamily="34" charset="0"/>
                <a:cs typeface="Calibri" panose="020F0502020204030204" pitchFamily="34" charset="0"/>
              </a:rPr>
              <a:t>                                                               PRODUCT LIST</a:t>
            </a:r>
          </a:p>
        </p:txBody>
      </p:sp>
    </p:spTree>
    <p:extLst>
      <p:ext uri="{BB962C8B-B14F-4D97-AF65-F5344CB8AC3E}">
        <p14:creationId xmlns:p14="http://schemas.microsoft.com/office/powerpoint/2010/main" val="1803165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31D1319-0A9F-4EC5-AE53-7DE67519302A}"/>
              </a:ext>
            </a:extLst>
          </p:cNvPr>
          <p:cNvPicPr>
            <a:picLocks noChangeAspect="1"/>
          </p:cNvPicPr>
          <p:nvPr/>
        </p:nvPicPr>
        <p:blipFill rotWithShape="1">
          <a:blip r:embed="rId2">
            <a:extLst>
              <a:ext uri="{28A0092B-C50C-407E-A947-70E740481C1C}">
                <a14:useLocalDpi xmlns:a14="http://schemas.microsoft.com/office/drawing/2010/main" val="0"/>
              </a:ext>
            </a:extLst>
          </a:blip>
          <a:srcRect l="1070" t="10231" r="-1070" b="6756"/>
          <a:stretch/>
        </p:blipFill>
        <p:spPr>
          <a:xfrm>
            <a:off x="2223795" y="1954764"/>
            <a:ext cx="8136295" cy="4012162"/>
          </a:xfrm>
          <a:prstGeom prst="rect">
            <a:avLst/>
          </a:prstGeom>
        </p:spPr>
      </p:pic>
      <p:sp>
        <p:nvSpPr>
          <p:cNvPr id="6" name="TextBox 5">
            <a:extLst>
              <a:ext uri="{FF2B5EF4-FFF2-40B4-BE49-F238E27FC236}">
                <a16:creationId xmlns:a16="http://schemas.microsoft.com/office/drawing/2014/main" id="{DB6E5DBC-1D33-49CE-8F19-D374087B7CF6}"/>
              </a:ext>
            </a:extLst>
          </p:cNvPr>
          <p:cNvSpPr txBox="1"/>
          <p:nvPr/>
        </p:nvSpPr>
        <p:spPr>
          <a:xfrm>
            <a:off x="139959" y="438539"/>
            <a:ext cx="11915192" cy="1200329"/>
          </a:xfrm>
          <a:prstGeom prst="rect">
            <a:avLst/>
          </a:prstGeom>
          <a:noFill/>
        </p:spPr>
        <p:txBody>
          <a:bodyPr wrap="square" rtlCol="0">
            <a:spAutoFit/>
          </a:bodyPr>
          <a:lstStyle/>
          <a:p>
            <a:r>
              <a:rPr lang="en-IN" sz="2400" b="1" dirty="0">
                <a:latin typeface="Calibri" panose="020F0502020204030204" pitchFamily="34" charset="0"/>
                <a:cs typeface="Calibri" panose="020F0502020204030204" pitchFamily="34" charset="0"/>
              </a:rPr>
              <a:t>                                                                         </a:t>
            </a:r>
          </a:p>
          <a:p>
            <a:endParaRPr lang="en-IN" sz="2400" b="1" dirty="0">
              <a:latin typeface="Calibri" panose="020F0502020204030204" pitchFamily="34" charset="0"/>
              <a:cs typeface="Calibri" panose="020F0502020204030204" pitchFamily="34" charset="0"/>
            </a:endParaRPr>
          </a:p>
          <a:p>
            <a:r>
              <a:rPr lang="en-IN" sz="2400" b="1" dirty="0">
                <a:latin typeface="Calibri" panose="020F0502020204030204" pitchFamily="34" charset="0"/>
                <a:cs typeface="Calibri" panose="020F0502020204030204" pitchFamily="34" charset="0"/>
              </a:rPr>
              <a:t>                                                                           CART PAGE</a:t>
            </a:r>
          </a:p>
        </p:txBody>
      </p:sp>
    </p:spTree>
    <p:extLst>
      <p:ext uri="{BB962C8B-B14F-4D97-AF65-F5344CB8AC3E}">
        <p14:creationId xmlns:p14="http://schemas.microsoft.com/office/powerpoint/2010/main" val="2395861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AAEB2A-7A2F-4A6B-B8D0-31D83E2F7FBF}"/>
              </a:ext>
            </a:extLst>
          </p:cNvPr>
          <p:cNvPicPr>
            <a:picLocks noChangeAspect="1"/>
          </p:cNvPicPr>
          <p:nvPr/>
        </p:nvPicPr>
        <p:blipFill rotWithShape="1">
          <a:blip r:embed="rId2">
            <a:extLst>
              <a:ext uri="{28A0092B-C50C-407E-A947-70E740481C1C}">
                <a14:useLocalDpi xmlns:a14="http://schemas.microsoft.com/office/drawing/2010/main" val="0"/>
              </a:ext>
            </a:extLst>
          </a:blip>
          <a:srcRect l="-749" t="11201" r="749" b="5091"/>
          <a:stretch/>
        </p:blipFill>
        <p:spPr>
          <a:xfrm>
            <a:off x="1660850" y="1950098"/>
            <a:ext cx="8724122" cy="3834882"/>
          </a:xfrm>
          <a:prstGeom prst="rect">
            <a:avLst/>
          </a:prstGeom>
        </p:spPr>
      </p:pic>
      <p:sp>
        <p:nvSpPr>
          <p:cNvPr id="4" name="TextBox 3">
            <a:extLst>
              <a:ext uri="{FF2B5EF4-FFF2-40B4-BE49-F238E27FC236}">
                <a16:creationId xmlns:a16="http://schemas.microsoft.com/office/drawing/2014/main" id="{09235F5E-C64B-4CD0-BEC8-7BBE88AAE9F9}"/>
              </a:ext>
            </a:extLst>
          </p:cNvPr>
          <p:cNvSpPr txBox="1"/>
          <p:nvPr/>
        </p:nvSpPr>
        <p:spPr>
          <a:xfrm>
            <a:off x="205273" y="447869"/>
            <a:ext cx="11448662" cy="1200329"/>
          </a:xfrm>
          <a:prstGeom prst="rect">
            <a:avLst/>
          </a:prstGeom>
          <a:noFill/>
        </p:spPr>
        <p:txBody>
          <a:bodyPr wrap="square" rtlCol="0">
            <a:spAutoFit/>
          </a:bodyPr>
          <a:lstStyle/>
          <a:p>
            <a:r>
              <a:rPr lang="en-IN" sz="2400" b="1" dirty="0">
                <a:latin typeface="Calibri" panose="020F0502020204030204" pitchFamily="34" charset="0"/>
                <a:cs typeface="Calibri" panose="020F0502020204030204" pitchFamily="34" charset="0"/>
              </a:rPr>
              <a:t>                                                  </a:t>
            </a:r>
          </a:p>
          <a:p>
            <a:r>
              <a:rPr lang="en-IN" sz="2400" b="1" dirty="0">
                <a:latin typeface="Calibri" panose="020F0502020204030204" pitchFamily="34" charset="0"/>
                <a:cs typeface="Calibri" panose="020F0502020204030204" pitchFamily="34" charset="0"/>
              </a:rPr>
              <a:t>                                                   </a:t>
            </a:r>
          </a:p>
          <a:p>
            <a:r>
              <a:rPr lang="en-IN" sz="2400" b="1" dirty="0">
                <a:latin typeface="Calibri" panose="020F0502020204030204" pitchFamily="34" charset="0"/>
                <a:cs typeface="Calibri" panose="020F0502020204030204" pitchFamily="34" charset="0"/>
              </a:rPr>
              <a:t>                                                          CUSTOMER INFORMATION PAGE</a:t>
            </a:r>
          </a:p>
        </p:txBody>
      </p:sp>
    </p:spTree>
    <p:extLst>
      <p:ext uri="{BB962C8B-B14F-4D97-AF65-F5344CB8AC3E}">
        <p14:creationId xmlns:p14="http://schemas.microsoft.com/office/powerpoint/2010/main" val="27941282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2DAB5F-D884-4EE1-A14C-3BC63ACBDD00}"/>
              </a:ext>
            </a:extLst>
          </p:cNvPr>
          <p:cNvPicPr>
            <a:picLocks noChangeAspect="1"/>
          </p:cNvPicPr>
          <p:nvPr/>
        </p:nvPicPr>
        <p:blipFill rotWithShape="1">
          <a:blip r:embed="rId2">
            <a:extLst>
              <a:ext uri="{28A0092B-C50C-407E-A947-70E740481C1C}">
                <a14:useLocalDpi xmlns:a14="http://schemas.microsoft.com/office/drawing/2010/main" val="0"/>
              </a:ext>
            </a:extLst>
          </a:blip>
          <a:srcRect l="-195" t="8808" r="195" b="4954"/>
          <a:stretch/>
        </p:blipFill>
        <p:spPr>
          <a:xfrm>
            <a:off x="1323391" y="1847460"/>
            <a:ext cx="9545217" cy="4114801"/>
          </a:xfrm>
          <a:prstGeom prst="rect">
            <a:avLst/>
          </a:prstGeom>
        </p:spPr>
      </p:pic>
      <p:sp>
        <p:nvSpPr>
          <p:cNvPr id="4" name="TextBox 3">
            <a:extLst>
              <a:ext uri="{FF2B5EF4-FFF2-40B4-BE49-F238E27FC236}">
                <a16:creationId xmlns:a16="http://schemas.microsoft.com/office/drawing/2014/main" id="{FAE6D144-E7A6-4BD2-AEFD-F5873A79708E}"/>
              </a:ext>
            </a:extLst>
          </p:cNvPr>
          <p:cNvSpPr txBox="1"/>
          <p:nvPr/>
        </p:nvSpPr>
        <p:spPr>
          <a:xfrm>
            <a:off x="326571" y="709127"/>
            <a:ext cx="11187405" cy="830997"/>
          </a:xfrm>
          <a:prstGeom prst="rect">
            <a:avLst/>
          </a:prstGeom>
          <a:noFill/>
        </p:spPr>
        <p:txBody>
          <a:bodyPr wrap="square" rtlCol="0">
            <a:spAutoFit/>
          </a:bodyPr>
          <a:lstStyle/>
          <a:p>
            <a:endParaRPr lang="en-IN" sz="2400" b="1" dirty="0">
              <a:latin typeface="Calibri" panose="020F0502020204030204" pitchFamily="34" charset="0"/>
              <a:cs typeface="Calibri" panose="020F0502020204030204" pitchFamily="34" charset="0"/>
            </a:endParaRPr>
          </a:p>
          <a:p>
            <a:r>
              <a:rPr lang="en-IN" sz="2400" b="1" dirty="0">
                <a:latin typeface="Calibri" panose="020F0502020204030204" pitchFamily="34" charset="0"/>
                <a:cs typeface="Calibri" panose="020F0502020204030204" pitchFamily="34" charset="0"/>
              </a:rPr>
              <a:t>                                                   ORDER CONFIRMATION PAGE</a:t>
            </a:r>
          </a:p>
        </p:txBody>
      </p:sp>
    </p:spTree>
    <p:extLst>
      <p:ext uri="{BB962C8B-B14F-4D97-AF65-F5344CB8AC3E}">
        <p14:creationId xmlns:p14="http://schemas.microsoft.com/office/powerpoint/2010/main" val="1657795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9" name="Rectangle 6"/>
          <p:cNvSpPr/>
          <p:nvPr/>
        </p:nvSpPr>
        <p:spPr>
          <a:xfrm>
            <a:off x="3240" y="6400800"/>
            <a:ext cx="1218852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40" name="Rectangle 8"/>
          <p:cNvSpPr/>
          <p:nvPr/>
        </p:nvSpPr>
        <p:spPr>
          <a:xfrm>
            <a:off x="0" y="6334200"/>
            <a:ext cx="12188520" cy="63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141" name="Straight Connector 10"/>
          <p:cNvSpPr/>
          <p:nvPr/>
        </p:nvSpPr>
        <p:spPr>
          <a:xfrm>
            <a:off x="1207440" y="4343400"/>
            <a:ext cx="9875520" cy="360"/>
          </a:xfrm>
          <a:prstGeom prst="line">
            <a:avLst/>
          </a:prstGeom>
          <a:ln w="6350">
            <a:solidFill>
              <a:srgbClr val="000000">
                <a:lumMod val="50000"/>
                <a:lumOff val="50000"/>
              </a:srgbClr>
            </a:solidFill>
            <a:round/>
          </a:ln>
        </p:spPr>
        <p:style>
          <a:lnRef idx="1">
            <a:schemeClr val="accent1"/>
          </a:lnRef>
          <a:fillRef idx="0">
            <a:schemeClr val="accent1"/>
          </a:fillRef>
          <a:effectRef idx="0">
            <a:schemeClr val="accent1"/>
          </a:effectRef>
          <a:fontRef idx="minor"/>
        </p:style>
      </p:sp>
      <p:sp>
        <p:nvSpPr>
          <p:cNvPr id="142" name="Rectangle 12"/>
          <p:cNvSpPr/>
          <p:nvPr/>
        </p:nvSpPr>
        <p:spPr>
          <a:xfrm>
            <a:off x="0" y="0"/>
            <a:ext cx="1218852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43" name="Title 1"/>
          <p:cNvSpPr txBox="1"/>
          <p:nvPr/>
        </p:nvSpPr>
        <p:spPr>
          <a:xfrm>
            <a:off x="1024207" y="156600"/>
            <a:ext cx="6254640" cy="5053680"/>
          </a:xfrm>
          <a:prstGeom prst="rect">
            <a:avLst/>
          </a:prstGeom>
          <a:noFill/>
          <a:ln w="0">
            <a:noFill/>
          </a:ln>
        </p:spPr>
        <p:txBody>
          <a:bodyPr anchor="ctr">
            <a:normAutofit/>
          </a:bodyPr>
          <a:lstStyle/>
          <a:p>
            <a:pPr algn="r">
              <a:lnSpc>
                <a:spcPct val="85000"/>
              </a:lnSpc>
            </a:pPr>
            <a:endParaRPr lang="en-US" sz="8000" b="0" strike="noStrike" spc="-1" dirty="0">
              <a:solidFill>
                <a:srgbClr val="000000"/>
              </a:solidFill>
              <a:latin typeface="Calibri"/>
            </a:endParaRPr>
          </a:p>
        </p:txBody>
      </p:sp>
      <p:sp>
        <p:nvSpPr>
          <p:cNvPr id="144" name="Straight Connector 14"/>
          <p:cNvSpPr/>
          <p:nvPr/>
        </p:nvSpPr>
        <p:spPr>
          <a:xfrm>
            <a:off x="7534440" y="1391040"/>
            <a:ext cx="360" cy="3558240"/>
          </a:xfrm>
          <a:prstGeom prst="line">
            <a:avLst/>
          </a:prstGeom>
          <a:ln>
            <a:solidFill>
              <a:srgbClr val="637052"/>
            </a:solidFill>
            <a:round/>
          </a:ln>
        </p:spPr>
        <p:style>
          <a:lnRef idx="1">
            <a:schemeClr val="accent1"/>
          </a:lnRef>
          <a:fillRef idx="0">
            <a:schemeClr val="accent1"/>
          </a:fillRef>
          <a:effectRef idx="0">
            <a:schemeClr val="accent1"/>
          </a:effectRef>
          <a:fontRef idx="minor"/>
        </p:style>
      </p:sp>
      <p:sp>
        <p:nvSpPr>
          <p:cNvPr id="145" name="Rectangle 16"/>
          <p:cNvSpPr/>
          <p:nvPr/>
        </p:nvSpPr>
        <p:spPr>
          <a:xfrm>
            <a:off x="3240" y="6400800"/>
            <a:ext cx="1218852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46" name="Rectangle 18"/>
          <p:cNvSpPr/>
          <p:nvPr/>
        </p:nvSpPr>
        <p:spPr>
          <a:xfrm>
            <a:off x="0" y="6341040"/>
            <a:ext cx="12188520" cy="63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pic>
        <p:nvPicPr>
          <p:cNvPr id="3" name="Picture 2">
            <a:extLst>
              <a:ext uri="{FF2B5EF4-FFF2-40B4-BE49-F238E27FC236}">
                <a16:creationId xmlns:a16="http://schemas.microsoft.com/office/drawing/2014/main" id="{6E6AEAB2-AF05-43DB-8C4A-E61FA02963A4}"/>
              </a:ext>
            </a:extLst>
          </p:cNvPr>
          <p:cNvPicPr>
            <a:picLocks noChangeAspect="1"/>
          </p:cNvPicPr>
          <p:nvPr/>
        </p:nvPicPr>
        <p:blipFill rotWithShape="1">
          <a:blip r:embed="rId2">
            <a:extLst>
              <a:ext uri="{28A0092B-C50C-407E-A947-70E740481C1C}">
                <a14:useLocalDpi xmlns:a14="http://schemas.microsoft.com/office/drawing/2010/main" val="0"/>
              </a:ext>
            </a:extLst>
          </a:blip>
          <a:srcRect l="14553" t="12924" r="16354" b="17307"/>
          <a:stretch/>
        </p:blipFill>
        <p:spPr>
          <a:xfrm>
            <a:off x="1278294" y="989405"/>
            <a:ext cx="10189028" cy="48987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91" name="Picture 4" descr="View of motion blurred underground railway"/>
          <p:cNvPicPr/>
          <p:nvPr/>
        </p:nvPicPr>
        <p:blipFill>
          <a:blip r:embed="rId2">
            <a:alphaModFix amt="35000"/>
          </a:blip>
          <a:srcRect t="15729"/>
          <a:stretch/>
        </p:blipFill>
        <p:spPr>
          <a:xfrm>
            <a:off x="0" y="0"/>
            <a:ext cx="12191760" cy="6857640"/>
          </a:xfrm>
          <a:prstGeom prst="rect">
            <a:avLst/>
          </a:prstGeom>
          <a:ln w="0">
            <a:noFill/>
          </a:ln>
        </p:spPr>
      </p:pic>
      <p:sp>
        <p:nvSpPr>
          <p:cNvPr id="92" name="Straight Connector 17"/>
          <p:cNvSpPr/>
          <p:nvPr/>
        </p:nvSpPr>
        <p:spPr>
          <a:xfrm>
            <a:off x="1193400" y="1737720"/>
            <a:ext cx="9966960" cy="360"/>
          </a:xfrm>
          <a:prstGeom prst="line">
            <a:avLst/>
          </a:prstGeom>
          <a:ln w="6350">
            <a:solidFill>
              <a:srgbClr val="000000">
                <a:lumMod val="50000"/>
                <a:lumOff val="50000"/>
                <a:alpha val="90000"/>
              </a:srgbClr>
            </a:solidFill>
            <a:round/>
          </a:ln>
        </p:spPr>
        <p:style>
          <a:lnRef idx="1">
            <a:schemeClr val="accent1"/>
          </a:lnRef>
          <a:fillRef idx="0">
            <a:schemeClr val="accent1"/>
          </a:fillRef>
          <a:effectRef idx="0">
            <a:schemeClr val="accent1"/>
          </a:effectRef>
          <a:fontRef idx="minor"/>
        </p:style>
      </p:sp>
      <p:sp>
        <p:nvSpPr>
          <p:cNvPr id="93" name="Title 1"/>
          <p:cNvSpPr txBox="1"/>
          <p:nvPr/>
        </p:nvSpPr>
        <p:spPr>
          <a:xfrm>
            <a:off x="1097280" y="108000"/>
            <a:ext cx="10058040" cy="1283760"/>
          </a:xfrm>
          <a:prstGeom prst="rect">
            <a:avLst/>
          </a:prstGeom>
          <a:noFill/>
          <a:ln w="0">
            <a:noFill/>
          </a:ln>
        </p:spPr>
        <p:txBody>
          <a:bodyPr lIns="91440" tIns="45720" rIns="91440" bIns="45720" anchor="b">
            <a:normAutofit/>
          </a:bodyPr>
          <a:lstStyle/>
          <a:p>
            <a:pPr>
              <a:lnSpc>
                <a:spcPct val="85000"/>
              </a:lnSpc>
            </a:pPr>
            <a:r>
              <a:rPr lang="en-US" sz="4800" b="1" strike="noStrike" spc="-52" dirty="0">
                <a:solidFill>
                  <a:srgbClr val="404040"/>
                </a:solidFill>
                <a:latin typeface="Calibri Light"/>
              </a:rPr>
              <a:t>                 ONLINE SHOE STORE</a:t>
            </a:r>
            <a:endParaRPr lang="en-US" sz="4800" b="1" strike="noStrike" spc="-1" dirty="0">
              <a:solidFill>
                <a:srgbClr val="000000"/>
              </a:solidFill>
              <a:latin typeface="Calibri"/>
            </a:endParaRPr>
          </a:p>
        </p:txBody>
      </p:sp>
      <p:sp>
        <p:nvSpPr>
          <p:cNvPr id="94" name="Content Placeholder 2"/>
          <p:cNvSpPr txBox="1"/>
          <p:nvPr/>
        </p:nvSpPr>
        <p:spPr>
          <a:xfrm>
            <a:off x="914760" y="1738080"/>
            <a:ext cx="10058040" cy="4023000"/>
          </a:xfrm>
          <a:prstGeom prst="rect">
            <a:avLst/>
          </a:prstGeom>
          <a:noFill/>
          <a:ln w="0">
            <a:noFill/>
          </a:ln>
        </p:spPr>
        <p:txBody>
          <a:bodyPr lIns="91440" tIns="45720" rIns="91440" bIns="45720" anchor="ctr">
            <a:normAutofit fontScale="25000" lnSpcReduction="20000"/>
          </a:bodyPr>
          <a:lstStyle/>
          <a:p>
            <a:pPr>
              <a:lnSpc>
                <a:spcPct val="90000"/>
              </a:lnSpc>
              <a:spcBef>
                <a:spcPts val="1199"/>
              </a:spcBef>
              <a:spcAft>
                <a:spcPts val="201"/>
              </a:spcAft>
              <a:tabLst>
                <a:tab pos="0" algn="l"/>
              </a:tabLst>
            </a:pPr>
            <a:r>
              <a:rPr lang="en-US" sz="1000" b="0" strike="noStrike" spc="-1" dirty="0">
                <a:solidFill>
                  <a:srgbClr val="404040"/>
                </a:solidFill>
                <a:latin typeface="Calibri"/>
              </a:rPr>
              <a:t>                                                 </a:t>
            </a:r>
            <a:r>
              <a:rPr lang="en-US" sz="2800" b="0" strike="noStrike" spc="-1" dirty="0">
                <a:solidFill>
                  <a:srgbClr val="404040"/>
                </a:solidFill>
                <a:latin typeface="Calibri"/>
              </a:rPr>
              <a:t>       </a:t>
            </a:r>
            <a:r>
              <a:rPr lang="en-US" sz="2800" b="0" strike="noStrike" spc="-1" dirty="0">
                <a:solidFill>
                  <a:srgbClr val="404040"/>
                </a:solidFill>
                <a:latin typeface="Calibri"/>
                <a:ea typeface="Calibri"/>
              </a:rPr>
              <a:t>             </a:t>
            </a:r>
            <a:endParaRPr lang="en-US" sz="5400" spc="-1" dirty="0">
              <a:solidFill>
                <a:srgbClr val="404040"/>
              </a:solidFill>
              <a:latin typeface="DejaVu Sans"/>
              <a:ea typeface="Calibri"/>
            </a:endParaRPr>
          </a:p>
          <a:p>
            <a:pPr>
              <a:lnSpc>
                <a:spcPct val="90000"/>
              </a:lnSpc>
              <a:spcBef>
                <a:spcPts val="1199"/>
              </a:spcBef>
              <a:spcAft>
                <a:spcPts val="200"/>
              </a:spcAft>
              <a:tabLst>
                <a:tab pos="0" algn="l"/>
              </a:tabLst>
            </a:pPr>
            <a:r>
              <a:rPr lang="en-US" sz="5400" spc="-1" dirty="0">
                <a:solidFill>
                  <a:srgbClr val="404040"/>
                </a:solidFill>
                <a:latin typeface="Calibri"/>
                <a:ea typeface="Calibri"/>
              </a:rPr>
              <a:t>                      </a:t>
            </a:r>
            <a:r>
              <a:rPr lang="en-US" sz="16600" spc="-1" dirty="0">
                <a:solidFill>
                  <a:srgbClr val="404040"/>
                </a:solidFill>
                <a:latin typeface="Calibri"/>
                <a:ea typeface="Calibri"/>
              </a:rPr>
              <a:t>                      </a:t>
            </a:r>
          </a:p>
          <a:p>
            <a:pPr>
              <a:lnSpc>
                <a:spcPct val="90000"/>
              </a:lnSpc>
              <a:spcBef>
                <a:spcPts val="1199"/>
              </a:spcBef>
              <a:spcAft>
                <a:spcPts val="200"/>
              </a:spcAft>
              <a:tabLst>
                <a:tab pos="0" algn="l"/>
              </a:tabLst>
            </a:pPr>
            <a:r>
              <a:rPr lang="en-US" sz="16600" b="0" strike="noStrike" spc="-1" dirty="0">
                <a:solidFill>
                  <a:srgbClr val="404040"/>
                </a:solidFill>
                <a:latin typeface="Calibri"/>
                <a:ea typeface="Calibri"/>
              </a:rPr>
              <a:t>                             Batch – </a:t>
            </a:r>
            <a:r>
              <a:rPr lang="en-US" sz="16600" spc="-1" dirty="0">
                <a:solidFill>
                  <a:srgbClr val="404040"/>
                </a:solidFill>
                <a:latin typeface="Calibri"/>
                <a:ea typeface="Calibri"/>
              </a:rPr>
              <a:t>87</a:t>
            </a:r>
            <a:endParaRPr lang="en-US" sz="16600" b="0" strike="noStrike" spc="-1" dirty="0">
              <a:solidFill>
                <a:srgbClr val="404040"/>
              </a:solidFill>
              <a:latin typeface="Calibri"/>
            </a:endParaRPr>
          </a:p>
          <a:p>
            <a:pPr>
              <a:lnSpc>
                <a:spcPct val="90000"/>
              </a:lnSpc>
              <a:spcBef>
                <a:spcPts val="1199"/>
              </a:spcBef>
              <a:spcAft>
                <a:spcPts val="201"/>
              </a:spcAft>
              <a:tabLst>
                <a:tab pos="0" algn="l"/>
              </a:tabLst>
            </a:pPr>
            <a:r>
              <a:rPr lang="en-US" sz="5400" b="0" strike="noStrike" spc="-1" dirty="0">
                <a:solidFill>
                  <a:srgbClr val="404040"/>
                </a:solidFill>
                <a:latin typeface="Calibri"/>
                <a:ea typeface="Calibri"/>
              </a:rPr>
              <a:t>        </a:t>
            </a:r>
          </a:p>
          <a:p>
            <a:pPr>
              <a:lnSpc>
                <a:spcPct val="90000"/>
              </a:lnSpc>
              <a:spcBef>
                <a:spcPts val="1199"/>
              </a:spcBef>
              <a:spcAft>
                <a:spcPts val="201"/>
              </a:spcAft>
              <a:tabLst>
                <a:tab pos="0" algn="l"/>
              </a:tabLst>
            </a:pPr>
            <a:endParaRPr lang="en-US" sz="2400" b="0" strike="noStrike" spc="-1" dirty="0">
              <a:solidFill>
                <a:srgbClr val="404040"/>
              </a:solidFill>
              <a:latin typeface="Calibri"/>
              <a:ea typeface="Calibri"/>
            </a:endParaRPr>
          </a:p>
          <a:p>
            <a:pPr>
              <a:lnSpc>
                <a:spcPct val="90000"/>
              </a:lnSpc>
              <a:spcBef>
                <a:spcPts val="1199"/>
              </a:spcBef>
              <a:spcAft>
                <a:spcPts val="201"/>
              </a:spcAft>
              <a:tabLst>
                <a:tab pos="0" algn="l"/>
              </a:tabLst>
            </a:pPr>
            <a:endParaRPr lang="en-US" sz="2400" b="0" strike="noStrike" spc="-1" dirty="0">
              <a:solidFill>
                <a:srgbClr val="404040"/>
              </a:solidFill>
              <a:latin typeface="Calibri"/>
              <a:ea typeface="Calibri"/>
            </a:endParaRPr>
          </a:p>
          <a:p>
            <a:pPr lvl="1">
              <a:lnSpc>
                <a:spcPct val="90000"/>
              </a:lnSpc>
              <a:spcBef>
                <a:spcPts val="1199"/>
              </a:spcBef>
              <a:spcAft>
                <a:spcPts val="201"/>
              </a:spcAft>
              <a:tabLst>
                <a:tab pos="0" algn="l"/>
              </a:tabLst>
            </a:pPr>
            <a:r>
              <a:rPr lang="en-US" sz="9600" b="0" strike="noStrike" spc="-1" dirty="0">
                <a:solidFill>
                  <a:srgbClr val="404040"/>
                </a:solidFill>
                <a:latin typeface="Calibri"/>
                <a:ea typeface="Calibri"/>
              </a:rPr>
              <a:t>Team Members:</a:t>
            </a:r>
          </a:p>
          <a:p>
            <a:pPr lvl="1">
              <a:lnSpc>
                <a:spcPct val="90000"/>
              </a:lnSpc>
              <a:spcBef>
                <a:spcPts val="1199"/>
              </a:spcBef>
              <a:spcAft>
                <a:spcPts val="201"/>
              </a:spcAft>
              <a:tabLst>
                <a:tab pos="0" algn="l"/>
              </a:tabLst>
            </a:pPr>
            <a:r>
              <a:rPr lang="en-US" sz="9600" spc="-1" dirty="0">
                <a:solidFill>
                  <a:srgbClr val="404040"/>
                </a:solidFill>
                <a:latin typeface="Calibri"/>
                <a:ea typeface="Calibri"/>
              </a:rPr>
              <a:t> </a:t>
            </a:r>
            <a:r>
              <a:rPr lang="en-US" sz="8000" spc="-1" dirty="0">
                <a:solidFill>
                  <a:srgbClr val="404040"/>
                </a:solidFill>
                <a:latin typeface="Calibri"/>
                <a:ea typeface="Calibri"/>
              </a:rPr>
              <a:t>Balakrishna D</a:t>
            </a:r>
          </a:p>
          <a:p>
            <a:pPr lvl="1">
              <a:lnSpc>
                <a:spcPct val="90000"/>
              </a:lnSpc>
              <a:spcBef>
                <a:spcPts val="1199"/>
              </a:spcBef>
              <a:spcAft>
                <a:spcPts val="201"/>
              </a:spcAft>
              <a:tabLst>
                <a:tab pos="0" algn="l"/>
              </a:tabLst>
            </a:pPr>
            <a:r>
              <a:rPr lang="en-US" sz="8000" spc="-1" dirty="0">
                <a:solidFill>
                  <a:srgbClr val="404040"/>
                </a:solidFill>
                <a:latin typeface="Calibri"/>
                <a:ea typeface="Calibri"/>
              </a:rPr>
              <a:t> Shashanka H</a:t>
            </a:r>
          </a:p>
          <a:p>
            <a:pPr lvl="1">
              <a:lnSpc>
                <a:spcPct val="90000"/>
              </a:lnSpc>
              <a:spcBef>
                <a:spcPts val="1199"/>
              </a:spcBef>
              <a:spcAft>
                <a:spcPts val="201"/>
              </a:spcAft>
              <a:tabLst>
                <a:tab pos="0" algn="l"/>
              </a:tabLst>
            </a:pPr>
            <a:r>
              <a:rPr lang="en-US" sz="8000" spc="-1" dirty="0">
                <a:solidFill>
                  <a:srgbClr val="404040"/>
                </a:solidFill>
                <a:latin typeface="Calibri"/>
                <a:ea typeface="Calibri"/>
              </a:rPr>
              <a:t> Ganya H T</a:t>
            </a:r>
          </a:p>
          <a:p>
            <a:pPr lvl="1">
              <a:lnSpc>
                <a:spcPct val="90000"/>
              </a:lnSpc>
              <a:spcBef>
                <a:spcPts val="1199"/>
              </a:spcBef>
              <a:spcAft>
                <a:spcPts val="201"/>
              </a:spcAft>
              <a:tabLst>
                <a:tab pos="0" algn="l"/>
              </a:tabLst>
            </a:pPr>
            <a:r>
              <a:rPr lang="en-US" sz="8000" spc="-1" dirty="0">
                <a:solidFill>
                  <a:srgbClr val="404040"/>
                </a:solidFill>
                <a:latin typeface="Calibri"/>
                <a:ea typeface="Calibri"/>
              </a:rPr>
              <a:t>  Rahul G N</a:t>
            </a:r>
          </a:p>
          <a:p>
            <a:pPr>
              <a:lnSpc>
                <a:spcPct val="90000"/>
              </a:lnSpc>
              <a:spcBef>
                <a:spcPts val="1199"/>
              </a:spcBef>
              <a:spcAft>
                <a:spcPts val="201"/>
              </a:spcAft>
              <a:tabLst>
                <a:tab pos="0" algn="l"/>
              </a:tabLst>
            </a:pPr>
            <a:r>
              <a:rPr lang="en-US" sz="2400" b="0" strike="noStrike" spc="-1" dirty="0">
                <a:solidFill>
                  <a:srgbClr val="404040"/>
                </a:solidFill>
                <a:latin typeface="Calibri"/>
                <a:ea typeface="Calibri"/>
              </a:rPr>
              <a:t>                                      </a:t>
            </a:r>
            <a:endParaRPr lang="en-US" sz="2400" b="0" strike="noStrike" spc="-1" dirty="0">
              <a:solidFill>
                <a:srgbClr val="404040"/>
              </a:solidFill>
              <a:latin typeface="Calibri"/>
            </a:endParaRPr>
          </a:p>
          <a:p>
            <a:pPr>
              <a:lnSpc>
                <a:spcPct val="90000"/>
              </a:lnSpc>
              <a:spcBef>
                <a:spcPts val="1199"/>
              </a:spcBef>
              <a:spcAft>
                <a:spcPts val="201"/>
              </a:spcAft>
              <a:tabLst>
                <a:tab pos="0" algn="l"/>
              </a:tabLst>
            </a:pPr>
            <a:r>
              <a:rPr lang="en-US" sz="1200" b="0" strike="noStrike" spc="-1" dirty="0">
                <a:solidFill>
                  <a:srgbClr val="404040"/>
                </a:solidFill>
                <a:latin typeface="Calibri"/>
                <a:ea typeface="Calibri"/>
              </a:rPr>
              <a:t>                                                                                                                                                         </a:t>
            </a:r>
            <a:r>
              <a:rPr lang="en-US" sz="1800" b="0" strike="noStrike" spc="-1" dirty="0">
                <a:solidFill>
                  <a:srgbClr val="404040"/>
                </a:solidFill>
                <a:latin typeface="Calibri"/>
                <a:ea typeface="Calibri"/>
              </a:rPr>
              <a:t>                                                                               </a:t>
            </a:r>
            <a:r>
              <a:rPr lang="en-US" sz="2000" b="0" strike="noStrike" spc="-1" dirty="0">
                <a:solidFill>
                  <a:srgbClr val="404040"/>
                </a:solidFill>
                <a:latin typeface="Calibri"/>
                <a:ea typeface="Calibri"/>
              </a:rPr>
              <a:t>                                                                                                                                                                                                             </a:t>
            </a:r>
            <a:endParaRPr lang="en-US" sz="2000" b="0" strike="noStrike" spc="-1" dirty="0">
              <a:solidFill>
                <a:srgbClr val="404040"/>
              </a:solidFill>
              <a:latin typeface="Calibri"/>
            </a:endParaRPr>
          </a:p>
          <a:p>
            <a:pPr>
              <a:lnSpc>
                <a:spcPct val="90000"/>
              </a:lnSpc>
              <a:spcBef>
                <a:spcPts val="1199"/>
              </a:spcBef>
              <a:spcAft>
                <a:spcPts val="201"/>
              </a:spcAft>
              <a:tabLst>
                <a:tab pos="0" algn="l"/>
              </a:tabLst>
            </a:pPr>
            <a:endParaRPr lang="en-US" sz="2000" b="0" strike="noStrike" spc="-1" dirty="0">
              <a:solidFill>
                <a:srgbClr val="404040"/>
              </a:solidFill>
              <a:latin typeface="Calibri"/>
            </a:endParaRPr>
          </a:p>
        </p:txBody>
      </p:sp>
      <p:sp>
        <p:nvSpPr>
          <p:cNvPr id="95" name="Rectangle 19"/>
          <p:cNvSpPr/>
          <p:nvPr/>
        </p:nvSpPr>
        <p:spPr>
          <a:xfrm>
            <a:off x="0" y="6334200"/>
            <a:ext cx="12191760" cy="6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96" name="Rectangle 21"/>
          <p:cNvSpPr/>
          <p:nvPr/>
        </p:nvSpPr>
        <p:spPr>
          <a:xfrm>
            <a:off x="0" y="6400800"/>
            <a:ext cx="12191760" cy="456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7" name="Rectangle 7"/>
          <p:cNvSpPr/>
          <p:nvPr/>
        </p:nvSpPr>
        <p:spPr>
          <a:xfrm>
            <a:off x="0" y="0"/>
            <a:ext cx="1218852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98" name="Rectangle 9"/>
          <p:cNvSpPr/>
          <p:nvPr/>
        </p:nvSpPr>
        <p:spPr>
          <a:xfrm>
            <a:off x="321480" y="320040"/>
            <a:ext cx="11548440" cy="6217560"/>
          </a:xfrm>
          <a:prstGeom prst="rect">
            <a:avLst/>
          </a:prstGeom>
          <a:solidFill>
            <a:schemeClr val="bg2"/>
          </a:solidFill>
          <a:ln w="127000">
            <a:noFill/>
          </a:ln>
        </p:spPr>
        <p:style>
          <a:lnRef idx="2">
            <a:schemeClr val="accent1">
              <a:shade val="50000"/>
            </a:schemeClr>
          </a:lnRef>
          <a:fillRef idx="1">
            <a:schemeClr val="accent1"/>
          </a:fillRef>
          <a:effectRef idx="0">
            <a:schemeClr val="accent1"/>
          </a:effectRef>
          <a:fontRef idx="minor"/>
        </p:style>
      </p:sp>
      <p:sp>
        <p:nvSpPr>
          <p:cNvPr id="99" name="Title 1"/>
          <p:cNvSpPr txBox="1"/>
          <p:nvPr/>
        </p:nvSpPr>
        <p:spPr>
          <a:xfrm>
            <a:off x="965160" y="964080"/>
            <a:ext cx="3254400" cy="4938120"/>
          </a:xfrm>
          <a:prstGeom prst="rect">
            <a:avLst/>
          </a:prstGeom>
          <a:noFill/>
          <a:ln w="0">
            <a:noFill/>
          </a:ln>
        </p:spPr>
        <p:txBody>
          <a:bodyPr anchor="ctr">
            <a:normAutofit/>
          </a:bodyPr>
          <a:lstStyle/>
          <a:p>
            <a:pPr algn="r">
              <a:lnSpc>
                <a:spcPct val="85000"/>
              </a:lnSpc>
            </a:pPr>
            <a:r>
              <a:rPr lang="en-US" sz="4400" b="0" strike="noStrike" spc="-52">
                <a:solidFill>
                  <a:srgbClr val="404040"/>
                </a:solidFill>
                <a:latin typeface="Calibri Light"/>
              </a:rPr>
              <a:t>Contents</a:t>
            </a:r>
            <a:endParaRPr lang="en-US" sz="4400" b="0" strike="noStrike" spc="-1">
              <a:solidFill>
                <a:srgbClr val="000000"/>
              </a:solidFill>
              <a:latin typeface="Calibri"/>
            </a:endParaRPr>
          </a:p>
        </p:txBody>
      </p:sp>
      <p:sp>
        <p:nvSpPr>
          <p:cNvPr id="100" name="Straight Connector 11"/>
          <p:cNvSpPr/>
          <p:nvPr/>
        </p:nvSpPr>
        <p:spPr>
          <a:xfrm>
            <a:off x="4650120" y="2057040"/>
            <a:ext cx="360" cy="2743200"/>
          </a:xfrm>
          <a:prstGeom prst="line">
            <a:avLst/>
          </a:prstGeom>
          <a:ln w="19050">
            <a:solidFill>
              <a:srgbClr val="637052"/>
            </a:solidFill>
            <a:round/>
          </a:ln>
        </p:spPr>
        <p:style>
          <a:lnRef idx="1">
            <a:schemeClr val="accent1"/>
          </a:lnRef>
          <a:fillRef idx="0">
            <a:schemeClr val="accent1"/>
          </a:fillRef>
          <a:effectRef idx="0">
            <a:schemeClr val="accent1"/>
          </a:effectRef>
          <a:fontRef idx="minor"/>
        </p:style>
      </p:sp>
      <p:sp>
        <p:nvSpPr>
          <p:cNvPr id="101" name="Content Placeholder 2"/>
          <p:cNvSpPr txBox="1"/>
          <p:nvPr/>
        </p:nvSpPr>
        <p:spPr>
          <a:xfrm>
            <a:off x="5135040" y="963360"/>
            <a:ext cx="6134760" cy="4938480"/>
          </a:xfrm>
          <a:prstGeom prst="rect">
            <a:avLst/>
          </a:prstGeom>
          <a:noFill/>
          <a:ln w="0">
            <a:noFill/>
          </a:ln>
        </p:spPr>
        <p:txBody>
          <a:bodyPr lIns="0" rIns="0" anchor="ctr">
            <a:normAutofit/>
          </a:bodyPr>
          <a:lstStyle/>
          <a:p>
            <a:pPr marL="457200" indent="-456840">
              <a:lnSpc>
                <a:spcPct val="90000"/>
              </a:lnSpc>
              <a:spcBef>
                <a:spcPts val="1199"/>
              </a:spcBef>
              <a:spcAft>
                <a:spcPts val="201"/>
              </a:spcAft>
              <a:buClr>
                <a:srgbClr val="E48312"/>
              </a:buClr>
              <a:buFont typeface="Wingdings" charset="2"/>
              <a:buChar char=""/>
            </a:pPr>
            <a:r>
              <a:rPr lang="en-US" sz="2800" b="0" strike="noStrike" spc="-1" dirty="0">
                <a:solidFill>
                  <a:srgbClr val="404040"/>
                </a:solidFill>
                <a:latin typeface="Calibri"/>
              </a:rPr>
              <a:t>Introduction</a:t>
            </a:r>
          </a:p>
          <a:p>
            <a:pPr marL="457200" indent="-456840">
              <a:lnSpc>
                <a:spcPct val="90000"/>
              </a:lnSpc>
              <a:spcBef>
                <a:spcPts val="1199"/>
              </a:spcBef>
              <a:spcAft>
                <a:spcPts val="201"/>
              </a:spcAft>
              <a:buClr>
                <a:srgbClr val="E48312"/>
              </a:buClr>
              <a:buFont typeface="Wingdings" charset="2"/>
              <a:buChar char=""/>
            </a:pPr>
            <a:r>
              <a:rPr lang="en-US" sz="2800" b="0" strike="noStrike" spc="-1" dirty="0">
                <a:solidFill>
                  <a:srgbClr val="404040"/>
                </a:solidFill>
                <a:latin typeface="Calibri"/>
              </a:rPr>
              <a:t>Problem Statement</a:t>
            </a:r>
          </a:p>
          <a:p>
            <a:pPr marL="457200" indent="-456840">
              <a:lnSpc>
                <a:spcPct val="90000"/>
              </a:lnSpc>
              <a:spcBef>
                <a:spcPts val="1199"/>
              </a:spcBef>
              <a:spcAft>
                <a:spcPts val="201"/>
              </a:spcAft>
              <a:buClr>
                <a:srgbClr val="E48312"/>
              </a:buClr>
              <a:buFont typeface="Wingdings" charset="2"/>
              <a:buChar char=""/>
            </a:pPr>
            <a:r>
              <a:rPr lang="en-US" sz="2800" spc="-1" dirty="0">
                <a:solidFill>
                  <a:srgbClr val="404040"/>
                </a:solidFill>
                <a:latin typeface="Calibri"/>
              </a:rPr>
              <a:t>Proposed Solution</a:t>
            </a:r>
            <a:endParaRPr lang="en-US" sz="2800" b="0" strike="noStrike" spc="-1" dirty="0">
              <a:solidFill>
                <a:srgbClr val="404040"/>
              </a:solidFill>
              <a:latin typeface="Calibri"/>
            </a:endParaRPr>
          </a:p>
          <a:p>
            <a:pPr marL="457200" indent="-456840">
              <a:lnSpc>
                <a:spcPct val="90000"/>
              </a:lnSpc>
              <a:spcBef>
                <a:spcPts val="1199"/>
              </a:spcBef>
              <a:spcAft>
                <a:spcPts val="201"/>
              </a:spcAft>
              <a:buClr>
                <a:srgbClr val="E48312"/>
              </a:buClr>
              <a:buFont typeface="Wingdings" charset="2"/>
              <a:buChar char=""/>
            </a:pPr>
            <a:r>
              <a:rPr lang="en-US" sz="2800" spc="-1" dirty="0">
                <a:solidFill>
                  <a:srgbClr val="404040"/>
                </a:solidFill>
                <a:latin typeface="Calibri"/>
              </a:rPr>
              <a:t>Design</a:t>
            </a:r>
          </a:p>
          <a:p>
            <a:pPr marL="457200" indent="-456840">
              <a:lnSpc>
                <a:spcPct val="90000"/>
              </a:lnSpc>
              <a:spcBef>
                <a:spcPts val="1199"/>
              </a:spcBef>
              <a:spcAft>
                <a:spcPts val="201"/>
              </a:spcAft>
              <a:buClr>
                <a:srgbClr val="E48312"/>
              </a:buClr>
              <a:buFont typeface="Wingdings" charset="2"/>
              <a:buChar char=""/>
            </a:pPr>
            <a:r>
              <a:rPr lang="en-US" sz="2800" b="0" strike="noStrike" spc="-1" dirty="0">
                <a:solidFill>
                  <a:srgbClr val="404040"/>
                </a:solidFill>
                <a:latin typeface="Calibri"/>
              </a:rPr>
              <a:t>Technolo</a:t>
            </a:r>
            <a:r>
              <a:rPr lang="en-US" sz="2800" spc="-1" dirty="0">
                <a:solidFill>
                  <a:srgbClr val="404040"/>
                </a:solidFill>
                <a:latin typeface="Calibri"/>
              </a:rPr>
              <a:t>gies</a:t>
            </a:r>
            <a:endParaRPr lang="en-US" sz="2800" b="0" strike="noStrike" spc="-1" dirty="0">
              <a:solidFill>
                <a:srgbClr val="404040"/>
              </a:solidFill>
              <a:latin typeface="Calibri"/>
            </a:endParaRPr>
          </a:p>
          <a:p>
            <a:pPr marL="457200" indent="-456840">
              <a:lnSpc>
                <a:spcPct val="90000"/>
              </a:lnSpc>
              <a:spcBef>
                <a:spcPts val="1199"/>
              </a:spcBef>
              <a:spcAft>
                <a:spcPts val="201"/>
              </a:spcAft>
              <a:buClr>
                <a:srgbClr val="E48312"/>
              </a:buClr>
              <a:buFont typeface="Wingdings" charset="2"/>
              <a:buChar char=""/>
            </a:pPr>
            <a:r>
              <a:rPr lang="en-US" sz="2800" b="0" strike="noStrike" spc="-1" dirty="0">
                <a:solidFill>
                  <a:srgbClr val="404040"/>
                </a:solidFill>
                <a:latin typeface="Calibri"/>
              </a:rPr>
              <a:t>Screenshots</a:t>
            </a:r>
          </a:p>
          <a:p>
            <a:pPr>
              <a:lnSpc>
                <a:spcPct val="90000"/>
              </a:lnSpc>
              <a:spcBef>
                <a:spcPts val="1199"/>
              </a:spcBef>
              <a:spcAft>
                <a:spcPts val="201"/>
              </a:spcAft>
              <a:tabLst>
                <a:tab pos="0" algn="l"/>
              </a:tabLst>
            </a:pPr>
            <a:endParaRPr lang="en-US" sz="2800" b="0" strike="noStrike" spc="-1" dirty="0">
              <a:solidFill>
                <a:srgbClr val="404040"/>
              </a:solidFill>
              <a:latin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ABF3A9F-55ED-438C-8FDC-D9B017203C98}"/>
              </a:ext>
            </a:extLst>
          </p:cNvPr>
          <p:cNvSpPr txBox="1"/>
          <p:nvPr/>
        </p:nvSpPr>
        <p:spPr>
          <a:xfrm>
            <a:off x="279918" y="382555"/>
            <a:ext cx="11010123" cy="1200329"/>
          </a:xfrm>
          <a:prstGeom prst="rect">
            <a:avLst/>
          </a:prstGeom>
          <a:noFill/>
        </p:spPr>
        <p:txBody>
          <a:bodyPr wrap="square" rtlCol="0">
            <a:spAutoFit/>
          </a:bodyPr>
          <a:lstStyle/>
          <a:p>
            <a:r>
              <a:rPr lang="en-IN" sz="3600" dirty="0">
                <a:latin typeface="Calibri" panose="020F0502020204030204" pitchFamily="34" charset="0"/>
                <a:cs typeface="Calibri" panose="020F0502020204030204" pitchFamily="34" charset="0"/>
              </a:rPr>
              <a:t>                                 </a:t>
            </a:r>
          </a:p>
          <a:p>
            <a:r>
              <a:rPr lang="en-IN" sz="3600" dirty="0">
                <a:latin typeface="Calibri" panose="020F0502020204030204" pitchFamily="34" charset="0"/>
                <a:cs typeface="Calibri" panose="020F0502020204030204" pitchFamily="34" charset="0"/>
              </a:rPr>
              <a:t>                                      INTRODUCTION</a:t>
            </a:r>
          </a:p>
        </p:txBody>
      </p:sp>
      <p:sp>
        <p:nvSpPr>
          <p:cNvPr id="3" name="TextBox 2">
            <a:extLst>
              <a:ext uri="{FF2B5EF4-FFF2-40B4-BE49-F238E27FC236}">
                <a16:creationId xmlns:a16="http://schemas.microsoft.com/office/drawing/2014/main" id="{9BADE056-D8A2-4741-B50E-8853077F2605}"/>
              </a:ext>
            </a:extLst>
          </p:cNvPr>
          <p:cNvSpPr txBox="1"/>
          <p:nvPr/>
        </p:nvSpPr>
        <p:spPr>
          <a:xfrm>
            <a:off x="466531" y="2052735"/>
            <a:ext cx="11346024" cy="286232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An online Shoe Store allow online ordering , or a standalone e-commerce service that includes all type of Shoe items. </a:t>
            </a:r>
          </a:p>
          <a:p>
            <a:pPr marL="285750" indent="-285750">
              <a:lnSpc>
                <a:spcPct val="150000"/>
              </a:lnSpc>
              <a:buFont typeface="Arial" panose="020B0604020202020204" pitchFamily="34" charset="0"/>
              <a:buChar char="•"/>
            </a:pPr>
            <a:r>
              <a:rPr lang="en-US" dirty="0"/>
              <a:t>The project is implemented with regard to buying and selling of the shoes.</a:t>
            </a:r>
          </a:p>
          <a:p>
            <a:pPr marL="285750" indent="-285750">
              <a:lnSpc>
                <a:spcPct val="150000"/>
              </a:lnSpc>
              <a:buFont typeface="Arial" panose="020B0604020202020204" pitchFamily="34" charset="0"/>
              <a:buChar char="•"/>
            </a:pPr>
            <a:r>
              <a:rPr lang="en-US" dirty="0"/>
              <a:t> This project provides the users basically the online shoes and the customer can interface for  viewing and buying of shoes.</a:t>
            </a:r>
          </a:p>
          <a:p>
            <a:pPr marL="285750" indent="-285750">
              <a:lnSpc>
                <a:spcPct val="150000"/>
              </a:lnSpc>
              <a:buFont typeface="Arial" panose="020B0604020202020204" pitchFamily="34" charset="0"/>
              <a:buChar char="•"/>
            </a:pPr>
            <a:r>
              <a:rPr lang="en-US" dirty="0"/>
              <a:t> Our project provides the simple and easy GUI for the users.</a:t>
            </a:r>
          </a:p>
          <a:p>
            <a:pPr marL="285750" indent="-285750">
              <a:buFont typeface="Arial" panose="020B0604020202020204" pitchFamily="34" charset="0"/>
              <a:buChar char="•"/>
            </a:pP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10671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A48D15-4BD8-4C15-9F0F-3FF00ABF6138}"/>
              </a:ext>
            </a:extLst>
          </p:cNvPr>
          <p:cNvSpPr txBox="1"/>
          <p:nvPr/>
        </p:nvSpPr>
        <p:spPr>
          <a:xfrm>
            <a:off x="251927" y="503853"/>
            <a:ext cx="10842171" cy="1200329"/>
          </a:xfrm>
          <a:prstGeom prst="rect">
            <a:avLst/>
          </a:prstGeom>
          <a:noFill/>
        </p:spPr>
        <p:txBody>
          <a:bodyPr wrap="square" rtlCol="0">
            <a:spAutoFit/>
          </a:bodyPr>
          <a:lstStyle/>
          <a:p>
            <a:endParaRPr lang="en-IN" sz="3600" dirty="0">
              <a:latin typeface="Calibri" panose="020F0502020204030204" pitchFamily="34" charset="0"/>
              <a:cs typeface="Calibri" panose="020F0502020204030204" pitchFamily="34" charset="0"/>
            </a:endParaRPr>
          </a:p>
          <a:p>
            <a:r>
              <a:rPr lang="en-IN" sz="3600" dirty="0">
                <a:latin typeface="Calibri" panose="020F0502020204030204" pitchFamily="34" charset="0"/>
                <a:cs typeface="Calibri" panose="020F0502020204030204" pitchFamily="34" charset="0"/>
              </a:rPr>
              <a:t>                                PROBLEM STATEMENT</a:t>
            </a:r>
          </a:p>
        </p:txBody>
      </p:sp>
      <p:sp>
        <p:nvSpPr>
          <p:cNvPr id="3" name="TextBox 2">
            <a:extLst>
              <a:ext uri="{FF2B5EF4-FFF2-40B4-BE49-F238E27FC236}">
                <a16:creationId xmlns:a16="http://schemas.microsoft.com/office/drawing/2014/main" id="{9512B477-21F2-4EAB-961E-FCF1B9F0FCAA}"/>
              </a:ext>
            </a:extLst>
          </p:cNvPr>
          <p:cNvSpPr txBox="1"/>
          <p:nvPr/>
        </p:nvSpPr>
        <p:spPr>
          <a:xfrm>
            <a:off x="979714" y="2080727"/>
            <a:ext cx="10944808" cy="2403863"/>
          </a:xfrm>
          <a:prstGeom prst="rect">
            <a:avLst/>
          </a:prstGeom>
          <a:noFill/>
        </p:spPr>
        <p:txBody>
          <a:bodyPr wrap="square" rtlCol="0">
            <a:spAutoFit/>
          </a:bodyPr>
          <a:lstStyle/>
          <a:p>
            <a:endParaRPr lang="en-US" b="0" i="0" dirty="0">
              <a:effectLst/>
              <a:latin typeface="walsheim"/>
            </a:endParaRPr>
          </a:p>
          <a:p>
            <a:pPr marL="285750" indent="-285750"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This project aims to develop an Online shoe store  E-commerce website.</a:t>
            </a:r>
          </a:p>
          <a:p>
            <a:pPr marL="285750" indent="-285750"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This</a:t>
            </a:r>
            <a:r>
              <a:rPr lang="en-US" b="0" i="0" dirty="0">
                <a:effectLst/>
                <a:latin typeface="Calibri" panose="020F0502020204030204" pitchFamily="34" charset="0"/>
                <a:cs typeface="Calibri" panose="020F0502020204030204" pitchFamily="34" charset="0"/>
              </a:rPr>
              <a:t> provides an easy way to sell products to a large customer base. </a:t>
            </a:r>
          </a:p>
          <a:p>
            <a:pPr marL="285750" indent="-285750" algn="just">
              <a:lnSpc>
                <a:spcPct val="150000"/>
              </a:lnSpc>
              <a:buFont typeface="Arial" panose="020B0604020202020204" pitchFamily="34" charset="0"/>
              <a:buChar char="•"/>
            </a:pPr>
            <a:r>
              <a:rPr lang="en-US" b="0" i="0" dirty="0">
                <a:effectLst/>
                <a:latin typeface="Calibri" panose="020F0502020204030204" pitchFamily="34" charset="0"/>
                <a:cs typeface="Calibri" panose="020F0502020204030204" pitchFamily="34" charset="0"/>
              </a:rPr>
              <a:t>However, there is a lot of competition among multiple e-commerce sites.</a:t>
            </a:r>
          </a:p>
          <a:p>
            <a:pPr marL="285750" indent="-285750" algn="just">
              <a:lnSpc>
                <a:spcPct val="150000"/>
              </a:lnSpc>
              <a:buFont typeface="Arial" panose="020B0604020202020204" pitchFamily="34" charset="0"/>
              <a:buChar char="•"/>
            </a:pPr>
            <a:r>
              <a:rPr lang="en-US" b="0" i="0" dirty="0">
                <a:effectLst/>
                <a:latin typeface="Calibri" panose="020F0502020204030204" pitchFamily="34" charset="0"/>
                <a:cs typeface="Calibri" panose="020F0502020204030204" pitchFamily="34" charset="0"/>
              </a:rPr>
              <a:t>When users land on an e-commerce site, they expect to find what they are looking for quickly and easily. </a:t>
            </a:r>
          </a:p>
          <a:p>
            <a:pPr marL="285750" indent="-285750" algn="just">
              <a:lnSpc>
                <a:spcPct val="150000"/>
              </a:lnSpc>
              <a:buFont typeface="Arial" panose="020B0604020202020204" pitchFamily="34" charset="0"/>
              <a:buChar char="•"/>
            </a:pPr>
            <a:r>
              <a:rPr lang="en-US" b="0" i="0" dirty="0">
                <a:effectLst/>
                <a:latin typeface="Calibri" panose="020F0502020204030204" pitchFamily="34" charset="0"/>
                <a:cs typeface="Calibri" panose="020F0502020204030204" pitchFamily="34" charset="0"/>
              </a:rPr>
              <a:t>Also, users are not sure about the brands or the actual products they want to purchase.</a:t>
            </a: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454377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51093A-3252-48CD-A28A-E24C5ADDCBA4}"/>
              </a:ext>
            </a:extLst>
          </p:cNvPr>
          <p:cNvSpPr txBox="1"/>
          <p:nvPr/>
        </p:nvSpPr>
        <p:spPr>
          <a:xfrm>
            <a:off x="167951" y="289249"/>
            <a:ext cx="11569959" cy="1200329"/>
          </a:xfrm>
          <a:prstGeom prst="rect">
            <a:avLst/>
          </a:prstGeom>
          <a:noFill/>
        </p:spPr>
        <p:txBody>
          <a:bodyPr wrap="square" rtlCol="0">
            <a:spAutoFit/>
          </a:bodyPr>
          <a:lstStyle/>
          <a:p>
            <a:r>
              <a:rPr lang="en-IN" sz="3600" dirty="0">
                <a:latin typeface="Calibri" panose="020F0502020204030204" pitchFamily="34" charset="0"/>
                <a:cs typeface="Calibri" panose="020F0502020204030204" pitchFamily="34" charset="0"/>
              </a:rPr>
              <a:t>                         </a:t>
            </a:r>
          </a:p>
          <a:p>
            <a:r>
              <a:rPr lang="en-IN" sz="3600" dirty="0">
                <a:latin typeface="Calibri" panose="020F0502020204030204" pitchFamily="34" charset="0"/>
                <a:cs typeface="Calibri" panose="020F0502020204030204" pitchFamily="34" charset="0"/>
              </a:rPr>
              <a:t>                                 PROPOSED SOLUTION</a:t>
            </a:r>
          </a:p>
        </p:txBody>
      </p:sp>
      <p:sp>
        <p:nvSpPr>
          <p:cNvPr id="3" name="TextBox 2">
            <a:extLst>
              <a:ext uri="{FF2B5EF4-FFF2-40B4-BE49-F238E27FC236}">
                <a16:creationId xmlns:a16="http://schemas.microsoft.com/office/drawing/2014/main" id="{0E75526C-5171-44F7-994C-C17F475A6AF6}"/>
              </a:ext>
            </a:extLst>
          </p:cNvPr>
          <p:cNvSpPr txBox="1"/>
          <p:nvPr/>
        </p:nvSpPr>
        <p:spPr>
          <a:xfrm>
            <a:off x="1110343" y="1959429"/>
            <a:ext cx="10879494" cy="3373359"/>
          </a:xfrm>
          <a:prstGeom prst="rect">
            <a:avLst/>
          </a:prstGeom>
          <a:noFill/>
        </p:spPr>
        <p:txBody>
          <a:bodyPr wrap="square" rtlCol="0">
            <a:spAutoFit/>
          </a:bodyPr>
          <a:lstStyle/>
          <a:p>
            <a:pPr>
              <a:lnSpc>
                <a:spcPct val="150000"/>
              </a:lnSpc>
            </a:pPr>
            <a:r>
              <a:rPr lang="en-US" dirty="0">
                <a:latin typeface="Calibri" panose="020F0502020204030204" pitchFamily="34" charset="0"/>
                <a:ea typeface="+mn-lt"/>
                <a:cs typeface="Calibri" panose="020F0502020204030204" pitchFamily="34" charset="0"/>
              </a:rPr>
              <a:t>The customer and the admin are the two parties which are allowed to have access to the database of the system and have different view level schemas’ to the database information</a:t>
            </a:r>
            <a:br>
              <a:rPr lang="en-US" dirty="0">
                <a:latin typeface="Calibri" panose="020F0502020204030204" pitchFamily="34" charset="0"/>
                <a:cs typeface="Calibri" panose="020F0502020204030204" pitchFamily="34" charset="0"/>
              </a:rPr>
            </a:br>
            <a:endParaRPr lang="en-US" dirty="0">
              <a:latin typeface="Calibri" panose="020F0502020204030204" pitchFamily="34" charset="0"/>
              <a:cs typeface="Calibri" panose="020F0502020204030204" pitchFamily="34" charset="0"/>
            </a:endParaRPr>
          </a:p>
          <a:p>
            <a:pPr>
              <a:lnSpc>
                <a:spcPct val="150000"/>
              </a:lnSpc>
            </a:pPr>
            <a:r>
              <a:rPr lang="en-US" dirty="0">
                <a:latin typeface="Calibri" panose="020F0502020204030204" pitchFamily="34" charset="0"/>
                <a:ea typeface="+mn-lt"/>
                <a:cs typeface="Calibri" panose="020F0502020204030204" pitchFamily="34" charset="0"/>
              </a:rPr>
              <a:t>The customers are privileged with the following services : </a:t>
            </a:r>
          </a:p>
          <a:p>
            <a:pPr marL="285750" indent="-285750">
              <a:lnSpc>
                <a:spcPct val="150000"/>
              </a:lnSpc>
              <a:buFont typeface="Arial" panose="020B0604020202020204" pitchFamily="34" charset="0"/>
              <a:buChar char="•"/>
            </a:pPr>
            <a:r>
              <a:rPr lang="en-US" dirty="0">
                <a:latin typeface="Calibri" panose="020F0502020204030204" pitchFamily="34" charset="0"/>
                <a:ea typeface="+mn-lt"/>
                <a:cs typeface="Calibri" panose="020F0502020204030204" pitchFamily="34" charset="0"/>
              </a:rPr>
              <a:t>Register as a customer by providing certain personal details .</a:t>
            </a:r>
          </a:p>
          <a:p>
            <a:pPr marL="285750" indent="-285750">
              <a:lnSpc>
                <a:spcPct val="150000"/>
              </a:lnSpc>
              <a:buFont typeface="Arial" panose="020B0604020202020204" pitchFamily="34" charset="0"/>
              <a:buChar char="•"/>
            </a:pPr>
            <a:r>
              <a:rPr lang="en-US" dirty="0">
                <a:latin typeface="Calibri" panose="020F0502020204030204" pitchFamily="34" charset="0"/>
                <a:ea typeface="+mn-lt"/>
                <a:cs typeface="Calibri" panose="020F0502020204030204" pitchFamily="34" charset="0"/>
              </a:rPr>
              <a:t>View products and add them to the cart also remove and change items. </a:t>
            </a:r>
          </a:p>
          <a:p>
            <a:pPr marL="285750" indent="-285750">
              <a:lnSpc>
                <a:spcPct val="150000"/>
              </a:lnSpc>
              <a:buFont typeface="Arial" panose="020B0604020202020204" pitchFamily="34" charset="0"/>
              <a:buChar char="•"/>
            </a:pPr>
            <a:r>
              <a:rPr lang="en-US" dirty="0">
                <a:latin typeface="Calibri" panose="020F0502020204030204" pitchFamily="34" charset="0"/>
                <a:ea typeface="+mn-lt"/>
                <a:cs typeface="Calibri" panose="020F0502020204030204" pitchFamily="34" charset="0"/>
              </a:rPr>
              <a:t>View orders details.</a:t>
            </a:r>
            <a:br>
              <a:rPr lang="en-US" dirty="0">
                <a:latin typeface="Calibri" panose="020F0502020204030204" pitchFamily="34" charset="0"/>
                <a:cs typeface="Calibri" panose="020F0502020204030204" pitchFamily="34" charset="0"/>
              </a:rPr>
            </a:b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02952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DCF0614-D4D6-4EE2-9467-D7A95CD03B6C}"/>
              </a:ext>
            </a:extLst>
          </p:cNvPr>
          <p:cNvSpPr txBox="1"/>
          <p:nvPr/>
        </p:nvSpPr>
        <p:spPr>
          <a:xfrm>
            <a:off x="167951" y="335902"/>
            <a:ext cx="11849878" cy="1200329"/>
          </a:xfrm>
          <a:prstGeom prst="rect">
            <a:avLst/>
          </a:prstGeom>
          <a:noFill/>
        </p:spPr>
        <p:txBody>
          <a:bodyPr wrap="square" rtlCol="0">
            <a:spAutoFit/>
          </a:bodyPr>
          <a:lstStyle/>
          <a:p>
            <a:endParaRPr lang="en-IN" sz="3600" dirty="0">
              <a:latin typeface="Calibri" panose="020F0502020204030204" pitchFamily="34" charset="0"/>
              <a:cs typeface="Calibri" panose="020F0502020204030204" pitchFamily="34" charset="0"/>
            </a:endParaRPr>
          </a:p>
          <a:p>
            <a:r>
              <a:rPr lang="en-IN" sz="3600" dirty="0">
                <a:latin typeface="Calibri" panose="020F0502020204030204" pitchFamily="34" charset="0"/>
                <a:cs typeface="Calibri" panose="020F0502020204030204" pitchFamily="34" charset="0"/>
              </a:rPr>
              <a:t>                                      SYSTEM DESIGN</a:t>
            </a:r>
          </a:p>
        </p:txBody>
      </p:sp>
      <p:pic>
        <p:nvPicPr>
          <p:cNvPr id="14" name="Picture 13">
            <a:extLst>
              <a:ext uri="{FF2B5EF4-FFF2-40B4-BE49-F238E27FC236}">
                <a16:creationId xmlns:a16="http://schemas.microsoft.com/office/drawing/2014/main" id="{F0E97DC1-F36E-4254-AC22-62D2F707C332}"/>
              </a:ext>
            </a:extLst>
          </p:cNvPr>
          <p:cNvPicPr>
            <a:picLocks noChangeAspect="1"/>
          </p:cNvPicPr>
          <p:nvPr/>
        </p:nvPicPr>
        <p:blipFill>
          <a:blip r:embed="rId2"/>
          <a:stretch>
            <a:fillRect/>
          </a:stretch>
        </p:blipFill>
        <p:spPr>
          <a:xfrm>
            <a:off x="1946324" y="2062064"/>
            <a:ext cx="7944787" cy="3489649"/>
          </a:xfrm>
          <a:prstGeom prst="rect">
            <a:avLst/>
          </a:prstGeom>
        </p:spPr>
      </p:pic>
    </p:spTree>
    <p:extLst>
      <p:ext uri="{BB962C8B-B14F-4D97-AF65-F5344CB8AC3E}">
        <p14:creationId xmlns:p14="http://schemas.microsoft.com/office/powerpoint/2010/main" val="1398257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780CFB-124E-496F-86F5-EA135CBD081C}"/>
              </a:ext>
            </a:extLst>
          </p:cNvPr>
          <p:cNvSpPr txBox="1"/>
          <p:nvPr/>
        </p:nvSpPr>
        <p:spPr>
          <a:xfrm>
            <a:off x="65314" y="261257"/>
            <a:ext cx="11318033" cy="1200329"/>
          </a:xfrm>
          <a:prstGeom prst="rect">
            <a:avLst/>
          </a:prstGeom>
          <a:noFill/>
        </p:spPr>
        <p:txBody>
          <a:bodyPr wrap="square" rtlCol="0">
            <a:spAutoFit/>
          </a:bodyPr>
          <a:lstStyle/>
          <a:p>
            <a:r>
              <a:rPr lang="en-IN" sz="3600" dirty="0">
                <a:latin typeface="Calibri" panose="020F0502020204030204" pitchFamily="34" charset="0"/>
                <a:cs typeface="Calibri" panose="020F0502020204030204" pitchFamily="34" charset="0"/>
              </a:rPr>
              <a:t>                                     </a:t>
            </a:r>
          </a:p>
          <a:p>
            <a:r>
              <a:rPr lang="en-IN" sz="3600" dirty="0">
                <a:latin typeface="Calibri" panose="020F0502020204030204" pitchFamily="34" charset="0"/>
                <a:cs typeface="Calibri" panose="020F0502020204030204" pitchFamily="34" charset="0"/>
              </a:rPr>
              <a:t>                                       REQUIREMENTS</a:t>
            </a:r>
          </a:p>
        </p:txBody>
      </p:sp>
      <p:sp>
        <p:nvSpPr>
          <p:cNvPr id="3" name="TextBox 2">
            <a:extLst>
              <a:ext uri="{FF2B5EF4-FFF2-40B4-BE49-F238E27FC236}">
                <a16:creationId xmlns:a16="http://schemas.microsoft.com/office/drawing/2014/main" id="{56493D3C-BB3A-4E2A-A623-F1C4C34CE4EF}"/>
              </a:ext>
            </a:extLst>
          </p:cNvPr>
          <p:cNvSpPr txBox="1"/>
          <p:nvPr/>
        </p:nvSpPr>
        <p:spPr>
          <a:xfrm>
            <a:off x="475861" y="2080727"/>
            <a:ext cx="11560629" cy="2620397"/>
          </a:xfrm>
          <a:prstGeom prst="rect">
            <a:avLst/>
          </a:prstGeom>
          <a:noFill/>
        </p:spPr>
        <p:txBody>
          <a:bodyPr wrap="square" rtlCol="0">
            <a:spAutoFit/>
          </a:bodyPr>
          <a:lstStyle/>
          <a:p>
            <a:r>
              <a:rPr lang="en-IN" sz="2400" b="1" dirty="0">
                <a:latin typeface="Calibri" panose="020F0502020204030204" pitchFamily="34" charset="0"/>
                <a:cs typeface="Calibri" panose="020F0502020204030204" pitchFamily="34" charset="0"/>
              </a:rPr>
              <a:t>  </a:t>
            </a:r>
          </a:p>
          <a:p>
            <a:pPr>
              <a:lnSpc>
                <a:spcPct val="150000"/>
              </a:lnSpc>
            </a:pPr>
            <a:r>
              <a:rPr lang="en-IN" sz="2400" b="1" dirty="0">
                <a:latin typeface="Calibri" panose="020F0502020204030204" pitchFamily="34" charset="0"/>
                <a:cs typeface="Calibri" panose="020F0502020204030204" pitchFamily="34" charset="0"/>
              </a:rPr>
              <a:t>Front end : </a:t>
            </a:r>
            <a:r>
              <a:rPr lang="en-IN" sz="2400" dirty="0">
                <a:latin typeface="Calibri" panose="020F0502020204030204" pitchFamily="34" charset="0"/>
                <a:cs typeface="Calibri" panose="020F0502020204030204" pitchFamily="34" charset="0"/>
              </a:rPr>
              <a:t>HTML,CSS</a:t>
            </a:r>
          </a:p>
          <a:p>
            <a:pPr>
              <a:lnSpc>
                <a:spcPct val="150000"/>
              </a:lnSpc>
            </a:pPr>
            <a:r>
              <a:rPr lang="en-IN" sz="2400" b="1" dirty="0">
                <a:latin typeface="Calibri" panose="020F0502020204030204" pitchFamily="34" charset="0"/>
                <a:cs typeface="Calibri" panose="020F0502020204030204" pitchFamily="34" charset="0"/>
              </a:rPr>
              <a:t>Back end : </a:t>
            </a:r>
            <a:r>
              <a:rPr lang="en-IN" sz="2400" dirty="0">
                <a:latin typeface="Calibri" panose="020F0502020204030204" pitchFamily="34" charset="0"/>
                <a:cs typeface="Calibri" panose="020F0502020204030204" pitchFamily="34" charset="0"/>
              </a:rPr>
              <a:t>Mysql , Java</a:t>
            </a:r>
          </a:p>
          <a:p>
            <a:pPr>
              <a:lnSpc>
                <a:spcPct val="150000"/>
              </a:lnSpc>
            </a:pPr>
            <a:r>
              <a:rPr lang="en-IN" sz="2400" b="1" dirty="0">
                <a:latin typeface="Calibri" panose="020F0502020204030204" pitchFamily="34" charset="0"/>
                <a:cs typeface="Calibri" panose="020F0502020204030204" pitchFamily="34" charset="0"/>
              </a:rPr>
              <a:t>Platform Technologies :</a:t>
            </a:r>
            <a:r>
              <a:rPr lang="en-IN" sz="2400" dirty="0">
                <a:latin typeface="Calibri" panose="020F0502020204030204" pitchFamily="34" charset="0"/>
                <a:cs typeface="Calibri" panose="020F0502020204030204" pitchFamily="34" charset="0"/>
              </a:rPr>
              <a:t>  Eclipse , Heidisql</a:t>
            </a:r>
          </a:p>
          <a:p>
            <a:pPr>
              <a:lnSpc>
                <a:spcPct val="150000"/>
              </a:lnSpc>
            </a:pPr>
            <a:r>
              <a:rPr lang="en-IN" sz="2400" b="1" dirty="0">
                <a:latin typeface="Calibri" panose="020F0502020204030204" pitchFamily="34" charset="0"/>
                <a:cs typeface="Calibri" panose="020F0502020204030204" pitchFamily="34" charset="0"/>
              </a:rPr>
              <a:t>FrameWork :  </a:t>
            </a:r>
            <a:r>
              <a:rPr lang="en-IN" sz="2400" dirty="0">
                <a:latin typeface="Calibri" panose="020F0502020204030204" pitchFamily="34" charset="0"/>
                <a:cs typeface="Calibri" panose="020F0502020204030204" pitchFamily="34" charset="0"/>
              </a:rPr>
              <a:t>Java Spring Boot</a:t>
            </a:r>
          </a:p>
        </p:txBody>
      </p:sp>
    </p:spTree>
    <p:extLst>
      <p:ext uri="{BB962C8B-B14F-4D97-AF65-F5344CB8AC3E}">
        <p14:creationId xmlns:p14="http://schemas.microsoft.com/office/powerpoint/2010/main" val="363942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BDE12509-BDE2-4806-9DD8-F955788545F4}"/>
              </a:ext>
            </a:extLst>
          </p:cNvPr>
          <p:cNvPicPr>
            <a:picLocks noChangeAspect="1"/>
          </p:cNvPicPr>
          <p:nvPr/>
        </p:nvPicPr>
        <p:blipFill rotWithShape="1">
          <a:blip r:embed="rId2">
            <a:extLst>
              <a:ext uri="{28A0092B-C50C-407E-A947-70E740481C1C}">
                <a14:useLocalDpi xmlns:a14="http://schemas.microsoft.com/office/drawing/2010/main" val="0"/>
              </a:ext>
            </a:extLst>
          </a:blip>
          <a:srcRect t="15354" r="1352" b="5991"/>
          <a:stretch/>
        </p:blipFill>
        <p:spPr>
          <a:xfrm>
            <a:off x="1651520" y="2174033"/>
            <a:ext cx="9293290" cy="3704253"/>
          </a:xfrm>
          <a:prstGeom prst="rect">
            <a:avLst/>
          </a:prstGeom>
        </p:spPr>
      </p:pic>
      <p:sp>
        <p:nvSpPr>
          <p:cNvPr id="24" name="TextBox 23">
            <a:extLst>
              <a:ext uri="{FF2B5EF4-FFF2-40B4-BE49-F238E27FC236}">
                <a16:creationId xmlns:a16="http://schemas.microsoft.com/office/drawing/2014/main" id="{0CA95159-5D3E-440D-B374-005BF35388CA}"/>
              </a:ext>
            </a:extLst>
          </p:cNvPr>
          <p:cNvSpPr txBox="1"/>
          <p:nvPr/>
        </p:nvSpPr>
        <p:spPr>
          <a:xfrm>
            <a:off x="317240" y="429208"/>
            <a:ext cx="9685175" cy="1077218"/>
          </a:xfrm>
          <a:prstGeom prst="rect">
            <a:avLst/>
          </a:prstGeom>
          <a:noFill/>
        </p:spPr>
        <p:txBody>
          <a:bodyPr wrap="square" rtlCol="0">
            <a:spAutoFit/>
          </a:bodyPr>
          <a:lstStyle/>
          <a:p>
            <a:r>
              <a:rPr lang="en-IN" sz="2000" b="1" dirty="0">
                <a:latin typeface="Calibri" panose="020F0502020204030204" pitchFamily="34" charset="0"/>
                <a:cs typeface="Calibri" panose="020F0502020204030204" pitchFamily="34" charset="0"/>
              </a:rPr>
              <a:t>      SCREENSHOTS                                                                          </a:t>
            </a:r>
          </a:p>
          <a:p>
            <a:endParaRPr lang="en-IN" sz="2000" b="1" dirty="0">
              <a:latin typeface="Calibri" panose="020F0502020204030204" pitchFamily="34" charset="0"/>
              <a:cs typeface="Calibri" panose="020F0502020204030204" pitchFamily="34" charset="0"/>
            </a:endParaRPr>
          </a:p>
          <a:p>
            <a:r>
              <a:rPr lang="en-IN" sz="2000" b="1" dirty="0">
                <a:latin typeface="Calibri" panose="020F0502020204030204" pitchFamily="34" charset="0"/>
                <a:cs typeface="Calibri" panose="020F0502020204030204" pitchFamily="34" charset="0"/>
              </a:rPr>
              <a:t>                                                                                 </a:t>
            </a:r>
            <a:r>
              <a:rPr lang="en-IN" sz="2400" b="1" dirty="0">
                <a:latin typeface="Calibri" panose="020F0502020204030204" pitchFamily="34" charset="0"/>
                <a:cs typeface="Calibri" panose="020F0502020204030204" pitchFamily="34" charset="0"/>
              </a:rPr>
              <a:t>HOME PAGE</a:t>
            </a:r>
          </a:p>
        </p:txBody>
      </p:sp>
    </p:spTree>
    <p:extLst>
      <p:ext uri="{BB962C8B-B14F-4D97-AF65-F5344CB8AC3E}">
        <p14:creationId xmlns:p14="http://schemas.microsoft.com/office/powerpoint/2010/main" val="1202496183"/>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emplate>office theme</Template>
  <TotalTime>242</TotalTime>
  <Words>329</Words>
  <Application>Microsoft Office PowerPoint</Application>
  <PresentationFormat>Widescreen</PresentationFormat>
  <Paragraphs>70</Paragraphs>
  <Slides>16</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16</vt:i4>
      </vt:variant>
    </vt:vector>
  </HeadingPairs>
  <TitlesOfParts>
    <vt:vector size="27" baseType="lpstr">
      <vt:lpstr>Arial</vt:lpstr>
      <vt:lpstr>Calibri</vt:lpstr>
      <vt:lpstr>Calibri Light</vt:lpstr>
      <vt:lpstr>Century Gothic</vt:lpstr>
      <vt:lpstr>DejaVu Sans</vt:lpstr>
      <vt:lpstr>Garamond</vt:lpstr>
      <vt:lpstr>Times New Roman</vt:lpstr>
      <vt:lpstr>walsheim</vt:lpstr>
      <vt:lpstr>Wingdings</vt:lpstr>
      <vt:lpstr>Office Theme</vt:lpstr>
      <vt:lpstr>Savon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Rahul G N</cp:lastModifiedBy>
  <cp:revision>621</cp:revision>
  <dcterms:created xsi:type="dcterms:W3CDTF">2021-11-07T07:18:52Z</dcterms:created>
  <dcterms:modified xsi:type="dcterms:W3CDTF">2021-11-16T09:25:45Z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15</vt:i4>
  </property>
</Properties>
</file>